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60" r:id="rId5"/>
    <p:sldId id="297" r:id="rId6"/>
    <p:sldId id="298" r:id="rId7"/>
    <p:sldId id="262" r:id="rId8"/>
    <p:sldId id="263" r:id="rId9"/>
    <p:sldId id="265" r:id="rId10"/>
    <p:sldId id="275" r:id="rId11"/>
    <p:sldId id="277" r:id="rId12"/>
    <p:sldId id="280" r:id="rId13"/>
    <p:sldId id="301" r:id="rId14"/>
    <p:sldId id="302" r:id="rId15"/>
    <p:sldId id="304" r:id="rId16"/>
    <p:sldId id="323" r:id="rId17"/>
    <p:sldId id="28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282" r:id="rId32"/>
    <p:sldId id="305" r:id="rId33"/>
    <p:sldId id="306" r:id="rId34"/>
    <p:sldId id="286" r:id="rId35"/>
    <p:sldId id="287" r:id="rId36"/>
    <p:sldId id="288" r:id="rId37"/>
    <p:sldId id="289" r:id="rId38"/>
    <p:sldId id="290" r:id="rId39"/>
    <p:sldId id="291" r:id="rId40"/>
    <p:sldId id="307" r:id="rId41"/>
    <p:sldId id="308" r:id="rId42"/>
    <p:sldId id="296" r:id="rId43"/>
    <p:sldId id="295" r:id="rId44"/>
    <p:sldId id="293" r:id="rId45"/>
    <p:sldId id="294" r:id="rId46"/>
    <p:sldId id="292" r:id="rId47"/>
    <p:sldId id="284" r:id="rId48"/>
    <p:sldId id="278" r:id="rId49"/>
    <p:sldId id="279" r:id="rId50"/>
    <p:sldId id="326" r:id="rId51"/>
    <p:sldId id="285" r:id="rId52"/>
    <p:sldId id="324" r:id="rId53"/>
    <p:sldId id="32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B88C6-D6B0-4EEC-A714-5E81BA3D5525}" type="doc">
      <dgm:prSet loTypeId="urn:microsoft.com/office/officeart/2005/8/layout/vList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257F2C0-B327-49FC-AF45-B107DED4A310}">
      <dgm:prSet phldrT="[Text]"/>
      <dgm:spPr/>
      <dgm:t>
        <a:bodyPr/>
        <a:lstStyle/>
        <a:p>
          <a:pPr latinLnBrk="1"/>
          <a:r>
            <a:rPr lang="en-US" altLang="ko-KR" b="1" dirty="0" smtClean="0"/>
            <a:t>Outline</a:t>
          </a:r>
          <a:endParaRPr lang="ko-KR" altLang="en-US" b="1" dirty="0"/>
        </a:p>
      </dgm:t>
    </dgm:pt>
    <dgm:pt modelId="{48CA691C-F3F1-45A0-9540-991FD8A1F97D}" type="par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1D4BA230-D8EF-4565-8BC7-C0FDD64D4233}" type="sibTrans" cxnId="{34C90260-320C-4F1E-9C37-92617C39C680}">
      <dgm:prSet/>
      <dgm:spPr/>
      <dgm:t>
        <a:bodyPr/>
        <a:lstStyle/>
        <a:p>
          <a:pPr latinLnBrk="1"/>
          <a:endParaRPr lang="ko-KR" altLang="en-US"/>
        </a:p>
      </dgm:t>
    </dgm:pt>
    <dgm:pt modelId="{6A536515-6A9C-4DDA-A3BD-FF7EDAE8BADA}">
      <dgm:prSet phldrT="[Text]"/>
      <dgm:spPr/>
      <dgm:t>
        <a:bodyPr/>
        <a:lstStyle/>
        <a:p>
          <a:pPr latinLnBrk="1"/>
          <a:r>
            <a:rPr lang="en-US" altLang="ko-KR" b="1" dirty="0" smtClean="0"/>
            <a:t>Specification</a:t>
          </a:r>
          <a:endParaRPr lang="ko-KR" altLang="en-US" b="1" dirty="0"/>
        </a:p>
      </dgm:t>
    </dgm:pt>
    <dgm:pt modelId="{FD80FA05-C088-4634-B169-FE15710A2441}" type="par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B82AD5BC-0822-4023-A3EB-D667521B94D7}" type="sibTrans" cxnId="{55C31896-FFDD-4077-B179-72A0EB87BE77}">
      <dgm:prSet/>
      <dgm:spPr/>
      <dgm:t>
        <a:bodyPr/>
        <a:lstStyle/>
        <a:p>
          <a:pPr latinLnBrk="1"/>
          <a:endParaRPr lang="ko-KR" altLang="en-US"/>
        </a:p>
      </dgm:t>
    </dgm:pt>
    <dgm:pt modelId="{8F3B0370-58E2-42AC-9496-B696AA7EBAAD}">
      <dgm:prSet phldrT="[Text]"/>
      <dgm:spPr/>
      <dgm:t>
        <a:bodyPr/>
        <a:lstStyle/>
        <a:p>
          <a:pPr latinLnBrk="1"/>
          <a:r>
            <a:rPr lang="en-US" altLang="ko-KR" dirty="0" smtClean="0"/>
            <a:t>Supports</a:t>
          </a:r>
          <a:endParaRPr lang="ko-KR" altLang="en-US" dirty="0"/>
        </a:p>
      </dgm:t>
    </dgm:pt>
    <dgm:pt modelId="{742D6D7D-7B51-47D3-B596-37413AB6F64E}" type="parTrans" cxnId="{FDDA342C-960E-48C2-AB05-4A2D9B4A618B}">
      <dgm:prSet/>
      <dgm:spPr/>
      <dgm:t>
        <a:bodyPr/>
        <a:lstStyle/>
        <a:p>
          <a:pPr latinLnBrk="1"/>
          <a:endParaRPr lang="ko-KR" altLang="en-US"/>
        </a:p>
      </dgm:t>
    </dgm:pt>
    <dgm:pt modelId="{FE9BA682-1B47-4B6B-AD5F-8811B3542B19}" type="sibTrans" cxnId="{FDDA342C-960E-48C2-AB05-4A2D9B4A618B}">
      <dgm:prSet/>
      <dgm:spPr/>
      <dgm:t>
        <a:bodyPr/>
        <a:lstStyle/>
        <a:p>
          <a:pPr latinLnBrk="1"/>
          <a:endParaRPr lang="ko-KR" altLang="en-US"/>
        </a:p>
      </dgm:t>
    </dgm:pt>
    <dgm:pt modelId="{6F7769D9-F047-4E31-8FDB-198A8B61FADD}">
      <dgm:prSet phldrT="[Text]"/>
      <dgm:spPr/>
      <dgm:t>
        <a:bodyPr/>
        <a:lstStyle/>
        <a:p>
          <a:pPr latinLnBrk="1"/>
          <a:r>
            <a:rPr lang="en-US" altLang="ko-KR" b="1" dirty="0" smtClean="0"/>
            <a:t>Utilization</a:t>
          </a:r>
          <a:endParaRPr lang="ko-KR" altLang="en-US" b="1" dirty="0"/>
        </a:p>
      </dgm:t>
    </dgm:pt>
    <dgm:pt modelId="{EDA30B02-AD6D-454A-8FD5-D25BA075155C}" type="par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8F90178D-139F-4CCC-8E69-938F6583ED99}" type="sibTrans" cxnId="{DD616139-E2E9-45A2-91ED-2F71D3EB6EC1}">
      <dgm:prSet/>
      <dgm:spPr/>
      <dgm:t>
        <a:bodyPr/>
        <a:lstStyle/>
        <a:p>
          <a:pPr latinLnBrk="1"/>
          <a:endParaRPr lang="ko-KR" altLang="en-US"/>
        </a:p>
      </dgm:t>
    </dgm:pt>
    <dgm:pt modelId="{A1236FAE-73D5-4C47-863D-A882128143F3}">
      <dgm:prSet phldrT="[Text]"/>
      <dgm:spPr/>
      <dgm:t>
        <a:bodyPr/>
        <a:lstStyle/>
        <a:p>
          <a:pPr latinLnBrk="1"/>
          <a:r>
            <a:rPr lang="en-US" altLang="ko-KR" dirty="0" smtClean="0"/>
            <a:t>Modules</a:t>
          </a:r>
          <a:endParaRPr lang="ko-KR" altLang="en-US" dirty="0"/>
        </a:p>
      </dgm:t>
    </dgm:pt>
    <dgm:pt modelId="{485AB4D7-C27F-414E-BAFD-DA22DDAABE7F}" type="par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792FE326-1A53-48AD-947F-98C9FFE0C0D0}" type="sibTrans" cxnId="{46B47464-1158-4FC8-9D24-4CE08B71A9E5}">
      <dgm:prSet/>
      <dgm:spPr/>
      <dgm:t>
        <a:bodyPr/>
        <a:lstStyle/>
        <a:p>
          <a:pPr latinLnBrk="1"/>
          <a:endParaRPr lang="ko-KR" altLang="en-US"/>
        </a:p>
      </dgm:t>
    </dgm:pt>
    <dgm:pt modelId="{DA32BE7F-79D4-4C55-B0F8-4EF67035AC23}">
      <dgm:prSet phldrT="[Text]"/>
      <dgm:spPr/>
      <dgm:t>
        <a:bodyPr/>
        <a:lstStyle/>
        <a:p>
          <a:pPr latinLnBrk="1"/>
          <a:r>
            <a:rPr lang="en-US" altLang="ko-KR" dirty="0" smtClean="0"/>
            <a:t>Examples</a:t>
          </a:r>
          <a:endParaRPr lang="ko-KR" altLang="en-US" dirty="0"/>
        </a:p>
      </dgm:t>
    </dgm:pt>
    <dgm:pt modelId="{D5805F05-58B5-4C36-8843-001010E004E8}" type="par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D27736E0-35FA-4FDB-8ABD-DEA8933FBD2C}" type="sibTrans" cxnId="{D7DEFDE5-74CC-4CD7-8B11-BCF2C3528F44}">
      <dgm:prSet/>
      <dgm:spPr/>
      <dgm:t>
        <a:bodyPr/>
        <a:lstStyle/>
        <a:p>
          <a:pPr latinLnBrk="1"/>
          <a:endParaRPr lang="ko-KR" altLang="en-US"/>
        </a:p>
      </dgm:t>
    </dgm:pt>
    <dgm:pt modelId="{624C31F0-C913-4C64-B35E-71D2AD6BF338}">
      <dgm:prSet phldrT="[Text]"/>
      <dgm:spPr/>
      <dgm:t>
        <a:bodyPr/>
        <a:lstStyle/>
        <a:p>
          <a:pPr latinLnBrk="1"/>
          <a:r>
            <a:rPr lang="en-US" altLang="ko-KR" dirty="0" smtClean="0"/>
            <a:t>Samchon Simulation</a:t>
          </a:r>
          <a:endParaRPr lang="ko-KR" altLang="en-US" dirty="0"/>
        </a:p>
      </dgm:t>
    </dgm:pt>
    <dgm:pt modelId="{ACCEB9DD-9F7D-420D-84A5-D2725AA0393A}" type="par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D11D45B4-64F3-4710-8AC5-6EA850EE7B60}" type="sibTrans" cxnId="{9A426736-6554-42E4-9D8B-C62E3276739B}">
      <dgm:prSet/>
      <dgm:spPr/>
      <dgm:t>
        <a:bodyPr/>
        <a:lstStyle/>
        <a:p>
          <a:pPr latinLnBrk="1"/>
          <a:endParaRPr lang="ko-KR" altLang="en-US"/>
        </a:p>
      </dgm:t>
    </dgm:pt>
    <dgm:pt modelId="{F8DF993B-5F29-4C49-8CB2-598B6F7C8879}">
      <dgm:prSet phldrT="[Text]"/>
      <dgm:spPr/>
      <dgm:t>
        <a:bodyPr/>
        <a:lstStyle/>
        <a:p>
          <a:pPr latinLnBrk="1"/>
          <a:r>
            <a:rPr lang="en-US" altLang="ko-KR" dirty="0" err="1" smtClean="0"/>
            <a:t>OraQ</a:t>
          </a:r>
          <a:endParaRPr lang="ko-KR" altLang="en-US" dirty="0"/>
        </a:p>
      </dgm:t>
    </dgm:pt>
    <dgm:pt modelId="{4351BF15-1055-4D0F-BF6C-C23937D3D582}" type="sib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EAD8B8F2-6A4C-4D6E-93B2-3173DC43B114}" type="parTrans" cxnId="{A644D0A6-D32D-45E8-AC80-0954B5DE8EDD}">
      <dgm:prSet/>
      <dgm:spPr/>
      <dgm:t>
        <a:bodyPr/>
        <a:lstStyle/>
        <a:p>
          <a:pPr latinLnBrk="1"/>
          <a:endParaRPr lang="ko-KR" altLang="en-US"/>
        </a:p>
      </dgm:t>
    </dgm:pt>
    <dgm:pt modelId="{8117E364-CD6C-4AAE-ABAD-B369D090B924}">
      <dgm:prSet phldrT="[Text]"/>
      <dgm:spPr/>
      <dgm:t>
        <a:bodyPr/>
        <a:lstStyle/>
        <a:p>
          <a:pPr latinLnBrk="1"/>
          <a:r>
            <a:rPr lang="en-US" altLang="ko-KR" dirty="0" smtClean="0"/>
            <a:t>Samchon Framework is suitable for</a:t>
          </a:r>
          <a:endParaRPr lang="ko-KR" altLang="en-US" dirty="0"/>
        </a:p>
      </dgm:t>
    </dgm:pt>
    <dgm:pt modelId="{9D108AAD-C721-4232-96AC-4F154987E86A}" type="par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FCE0CA28-8D03-4543-9AE2-CF7C471A384F}" type="sibTrans" cxnId="{3CFF664C-5C0A-4282-B431-1AF70FD66162}">
      <dgm:prSet/>
      <dgm:spPr/>
      <dgm:t>
        <a:bodyPr/>
        <a:lstStyle/>
        <a:p>
          <a:pPr latinLnBrk="1"/>
          <a:endParaRPr lang="ko-KR" altLang="en-US"/>
        </a:p>
      </dgm:t>
    </dgm:pt>
    <dgm:pt modelId="{E8DDB4FE-D7AF-45F6-9901-34A446F33659}">
      <dgm:prSet/>
      <dgm:spPr/>
      <dgm:t>
        <a:bodyPr/>
        <a:lstStyle/>
        <a:p>
          <a:pPr latinLnBrk="1"/>
          <a:r>
            <a:rPr lang="en-US" altLang="ko-KR" dirty="0" smtClean="0"/>
            <a:t>Used skills</a:t>
          </a:r>
          <a:endParaRPr lang="ko-KR" altLang="en-US" b="1" dirty="0"/>
        </a:p>
      </dgm:t>
    </dgm:pt>
    <dgm:pt modelId="{B88396A9-34B1-4A99-B137-DDE2129074D3}" type="par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D11EBA62-A2AE-4E5F-B7D6-C0BF5737C8E0}" type="sibTrans" cxnId="{5A41CA28-3633-40E3-9663-5E1ECBD9DE03}">
      <dgm:prSet/>
      <dgm:spPr/>
      <dgm:t>
        <a:bodyPr/>
        <a:lstStyle/>
        <a:p>
          <a:pPr latinLnBrk="1"/>
          <a:endParaRPr lang="ko-KR" altLang="en-US"/>
        </a:p>
      </dgm:t>
    </dgm:pt>
    <dgm:pt modelId="{2C00B47A-3BBB-4D73-8271-6FFA21D6C328}">
      <dgm:prSet/>
      <dgm:spPr/>
      <dgm:t>
        <a:bodyPr/>
        <a:lstStyle/>
        <a:p>
          <a:pPr latinLnBrk="1"/>
          <a:r>
            <a:rPr lang="en-US" altLang="ko-KR" dirty="0" smtClean="0"/>
            <a:t>Purpose of framework</a:t>
          </a:r>
          <a:endParaRPr lang="ko-KR" altLang="en-US" b="1" dirty="0"/>
        </a:p>
      </dgm:t>
    </dgm:pt>
    <dgm:pt modelId="{46271FB2-39C1-480E-923F-67658C63B665}" type="parTrans" cxnId="{99C6F11B-FAED-44B1-BA52-8506D16396BC}">
      <dgm:prSet/>
      <dgm:spPr/>
      <dgm:t>
        <a:bodyPr/>
        <a:lstStyle/>
        <a:p>
          <a:endParaRPr lang="en-US"/>
        </a:p>
      </dgm:t>
    </dgm:pt>
    <dgm:pt modelId="{EB6FD201-70BE-468F-987E-C1BCEF3F6A8A}" type="sibTrans" cxnId="{99C6F11B-FAED-44B1-BA52-8506D16396BC}">
      <dgm:prSet/>
      <dgm:spPr/>
      <dgm:t>
        <a:bodyPr/>
        <a:lstStyle/>
        <a:p>
          <a:endParaRPr lang="en-US"/>
        </a:p>
      </dgm:t>
    </dgm:pt>
    <dgm:pt modelId="{4A5F0FA5-B133-450F-9C92-7ECC886C9854}">
      <dgm:prSet phldrT="[Text]"/>
      <dgm:spPr/>
      <dgm:t>
        <a:bodyPr/>
        <a:lstStyle/>
        <a:p>
          <a:pPr latinLnBrk="1"/>
          <a:r>
            <a:rPr lang="en-US" altLang="ko-KR" smtClean="0"/>
            <a:t>Principles</a:t>
          </a:r>
          <a:endParaRPr lang="ko-KR" altLang="en-US" dirty="0"/>
        </a:p>
      </dgm:t>
    </dgm:pt>
    <dgm:pt modelId="{13A0C998-20BA-4B3E-AD50-EE278CBD9A95}" type="parTrans" cxnId="{27CEBACF-CE86-4945-877C-3D08BD907131}">
      <dgm:prSet/>
      <dgm:spPr/>
      <dgm:t>
        <a:bodyPr/>
        <a:lstStyle/>
        <a:p>
          <a:endParaRPr lang="en-US"/>
        </a:p>
      </dgm:t>
    </dgm:pt>
    <dgm:pt modelId="{57FB9C9E-9881-4297-A33B-74A4A536FB81}" type="sibTrans" cxnId="{27CEBACF-CE86-4945-877C-3D08BD907131}">
      <dgm:prSet/>
      <dgm:spPr/>
      <dgm:t>
        <a:bodyPr/>
        <a:lstStyle/>
        <a:p>
          <a:endParaRPr lang="en-US"/>
        </a:p>
      </dgm:t>
    </dgm:pt>
    <dgm:pt modelId="{3A0D5CA4-A458-4D53-9F79-398CF3C9339A}" type="pres">
      <dgm:prSet presAssocID="{B9BB88C6-D6B0-4EEC-A714-5E81BA3D552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F1B9F-6F3F-4C06-AB53-2547A0C01587}" type="pres">
      <dgm:prSet presAssocID="{E257F2C0-B327-49FC-AF45-B107DED4A310}" presName="comp" presStyleCnt="0"/>
      <dgm:spPr/>
      <dgm:t>
        <a:bodyPr/>
        <a:lstStyle/>
        <a:p>
          <a:endParaRPr lang="en-US"/>
        </a:p>
      </dgm:t>
    </dgm:pt>
    <dgm:pt modelId="{0F0DA5A6-F942-4A3F-8FC8-77DD2FAE74C3}" type="pres">
      <dgm:prSet presAssocID="{E257F2C0-B327-49FC-AF45-B107DED4A310}" presName="box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57C26FE-AB6E-4A16-8E4D-3D4B617AC47B}" type="pres">
      <dgm:prSet presAssocID="{E257F2C0-B327-49FC-AF45-B107DED4A31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BC43E29-EC70-4C2D-B36B-F8B1B8A16A4E}" type="pres">
      <dgm:prSet presAssocID="{E257F2C0-B327-49FC-AF45-B107DED4A31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668121-1288-49A1-9173-5C5982DFF41D}" type="pres">
      <dgm:prSet presAssocID="{1D4BA230-D8EF-4565-8BC7-C0FDD64D4233}" presName="spacer" presStyleCnt="0"/>
      <dgm:spPr/>
      <dgm:t>
        <a:bodyPr/>
        <a:lstStyle/>
        <a:p>
          <a:endParaRPr lang="en-US"/>
        </a:p>
      </dgm:t>
    </dgm:pt>
    <dgm:pt modelId="{D390A7CA-7ABE-4D46-8852-B09330607FC7}" type="pres">
      <dgm:prSet presAssocID="{6A536515-6A9C-4DDA-A3BD-FF7EDAE8BADA}" presName="comp" presStyleCnt="0"/>
      <dgm:spPr/>
      <dgm:t>
        <a:bodyPr/>
        <a:lstStyle/>
        <a:p>
          <a:endParaRPr lang="en-US"/>
        </a:p>
      </dgm:t>
    </dgm:pt>
    <dgm:pt modelId="{8C1D184F-6AD7-438E-BCA9-4EDBAB1635F0}" type="pres">
      <dgm:prSet presAssocID="{6A536515-6A9C-4DDA-A3BD-FF7EDAE8BADA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505080-7649-4046-BE2C-748A4CBE8066}" type="pres">
      <dgm:prSet presAssocID="{6A536515-6A9C-4DDA-A3BD-FF7EDAE8BAD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6697370-77AC-4F8F-A51A-4EBE10BFF6E2}" type="pres">
      <dgm:prSet presAssocID="{6A536515-6A9C-4DDA-A3BD-FF7EDAE8BAD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94F2D-B74D-494F-9C92-969BAED2A13F}" type="pres">
      <dgm:prSet presAssocID="{B82AD5BC-0822-4023-A3EB-D667521B94D7}" presName="spacer" presStyleCnt="0"/>
      <dgm:spPr/>
      <dgm:t>
        <a:bodyPr/>
        <a:lstStyle/>
        <a:p>
          <a:endParaRPr lang="en-US"/>
        </a:p>
      </dgm:t>
    </dgm:pt>
    <dgm:pt modelId="{E824AA75-F9B1-4CCC-A11B-D008263813DC}" type="pres">
      <dgm:prSet presAssocID="{6F7769D9-F047-4E31-8FDB-198A8B61FADD}" presName="comp" presStyleCnt="0"/>
      <dgm:spPr/>
      <dgm:t>
        <a:bodyPr/>
        <a:lstStyle/>
        <a:p>
          <a:endParaRPr lang="en-US"/>
        </a:p>
      </dgm:t>
    </dgm:pt>
    <dgm:pt modelId="{19FFCAFB-668A-4665-B171-99E21307EB02}" type="pres">
      <dgm:prSet presAssocID="{6F7769D9-F047-4E31-8FDB-198A8B61FADD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A1ADAC8-999F-43EF-8DAA-9E64EF9FB28A}" type="pres">
      <dgm:prSet presAssocID="{6F7769D9-F047-4E31-8FDB-198A8B61FADD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0F7DC14-E296-408B-9D27-F5A5CB0E2479}" type="pres">
      <dgm:prSet presAssocID="{6F7769D9-F047-4E31-8FDB-198A8B61FAD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90A82A7-4F89-4C05-8359-5B95260760C3}" type="presOf" srcId="{E8DDB4FE-D7AF-45F6-9901-34A446F33659}" destId="{46697370-77AC-4F8F-A51A-4EBE10BFF6E2}" srcOrd="1" destOrd="1" presId="urn:microsoft.com/office/officeart/2005/8/layout/vList4"/>
    <dgm:cxn modelId="{FDDA342C-960E-48C2-AB05-4A2D9B4A618B}" srcId="{6A536515-6A9C-4DDA-A3BD-FF7EDAE8BADA}" destId="{8F3B0370-58E2-42AC-9496-B696AA7EBAAD}" srcOrd="1" destOrd="0" parTransId="{742D6D7D-7B51-47D3-B596-37413AB6F64E}" sibTransId="{FE9BA682-1B47-4B6B-AD5F-8811B3542B19}"/>
    <dgm:cxn modelId="{457D4CA9-BE71-461E-8F09-93C03646BBD2}" type="presOf" srcId="{F8DF993B-5F29-4C49-8CB2-598B6F7C8879}" destId="{F0F7DC14-E296-408B-9D27-F5A5CB0E2479}" srcOrd="1" destOrd="2" presId="urn:microsoft.com/office/officeart/2005/8/layout/vList4"/>
    <dgm:cxn modelId="{538C5EF2-6C24-4EBC-92DF-BF7ABDE50997}" type="presOf" srcId="{6A536515-6A9C-4DDA-A3BD-FF7EDAE8BADA}" destId="{8C1D184F-6AD7-438E-BCA9-4EDBAB1635F0}" srcOrd="0" destOrd="0" presId="urn:microsoft.com/office/officeart/2005/8/layout/vList4"/>
    <dgm:cxn modelId="{D475700A-7317-4D49-B369-665C9F9A6938}" type="presOf" srcId="{2C00B47A-3BBB-4D73-8271-6FFA21D6C328}" destId="{DBC43E29-EC70-4C2D-B36B-F8B1B8A16A4E}" srcOrd="1" destOrd="1" presId="urn:microsoft.com/office/officeart/2005/8/layout/vList4"/>
    <dgm:cxn modelId="{27CEBACF-CE86-4945-877C-3D08BD907131}" srcId="{E257F2C0-B327-49FC-AF45-B107DED4A310}" destId="{4A5F0FA5-B133-450F-9C92-7ECC886C9854}" srcOrd="2" destOrd="0" parTransId="{13A0C998-20BA-4B3E-AD50-EE278CBD9A95}" sibTransId="{57FB9C9E-9881-4297-A33B-74A4A536FB81}"/>
    <dgm:cxn modelId="{8D7FFEC3-613B-4F5F-BAF3-8CAE0D5FDCF0}" type="presOf" srcId="{6F7769D9-F047-4E31-8FDB-198A8B61FADD}" destId="{F0F7DC14-E296-408B-9D27-F5A5CB0E2479}" srcOrd="1" destOrd="0" presId="urn:microsoft.com/office/officeart/2005/8/layout/vList4"/>
    <dgm:cxn modelId="{5A41CA28-3633-40E3-9663-5E1ECBD9DE03}" srcId="{6A536515-6A9C-4DDA-A3BD-FF7EDAE8BADA}" destId="{E8DDB4FE-D7AF-45F6-9901-34A446F33659}" srcOrd="0" destOrd="0" parTransId="{B88396A9-34B1-4A99-B137-DDE2129074D3}" sibTransId="{D11EBA62-A2AE-4E5F-B7D6-C0BF5737C8E0}"/>
    <dgm:cxn modelId="{DD616139-E2E9-45A2-91ED-2F71D3EB6EC1}" srcId="{B9BB88C6-D6B0-4EEC-A714-5E81BA3D5525}" destId="{6F7769D9-F047-4E31-8FDB-198A8B61FADD}" srcOrd="2" destOrd="0" parTransId="{EDA30B02-AD6D-454A-8FD5-D25BA075155C}" sibTransId="{8F90178D-139F-4CCC-8E69-938F6583ED99}"/>
    <dgm:cxn modelId="{027A0A1B-1B2F-4C16-8356-331B5F15F98B}" type="presOf" srcId="{624C31F0-C913-4C64-B35E-71D2AD6BF338}" destId="{19FFCAFB-668A-4665-B171-99E21307EB02}" srcOrd="0" destOrd="1" presId="urn:microsoft.com/office/officeart/2005/8/layout/vList4"/>
    <dgm:cxn modelId="{B1ACDBC4-442B-4343-A49F-9FC6D59D7B0A}" type="presOf" srcId="{F8DF993B-5F29-4C49-8CB2-598B6F7C8879}" destId="{19FFCAFB-668A-4665-B171-99E21307EB02}" srcOrd="0" destOrd="2" presId="urn:microsoft.com/office/officeart/2005/8/layout/vList4"/>
    <dgm:cxn modelId="{55C31896-FFDD-4077-B179-72A0EB87BE77}" srcId="{B9BB88C6-D6B0-4EEC-A714-5E81BA3D5525}" destId="{6A536515-6A9C-4DDA-A3BD-FF7EDAE8BADA}" srcOrd="1" destOrd="0" parTransId="{FD80FA05-C088-4634-B169-FE15710A2441}" sibTransId="{B82AD5BC-0822-4023-A3EB-D667521B94D7}"/>
    <dgm:cxn modelId="{46B47464-1158-4FC8-9D24-4CE08B71A9E5}" srcId="{E257F2C0-B327-49FC-AF45-B107DED4A310}" destId="{A1236FAE-73D5-4C47-863D-A882128143F3}" srcOrd="1" destOrd="0" parTransId="{485AB4D7-C27F-414E-BAFD-DA22DDAABE7F}" sibTransId="{792FE326-1A53-48AD-947F-98C9FFE0C0D0}"/>
    <dgm:cxn modelId="{D7DEFDE5-74CC-4CD7-8B11-BCF2C3528F44}" srcId="{6A536515-6A9C-4DDA-A3BD-FF7EDAE8BADA}" destId="{DA32BE7F-79D4-4C55-B0F8-4EF67035AC23}" srcOrd="2" destOrd="0" parTransId="{D5805F05-58B5-4C36-8843-001010E004E8}" sibTransId="{D27736E0-35FA-4FDB-8ABD-DEA8933FBD2C}"/>
    <dgm:cxn modelId="{5A483AC6-362D-4123-A1B2-31AD5C2E431A}" type="presOf" srcId="{E8DDB4FE-D7AF-45F6-9901-34A446F33659}" destId="{8C1D184F-6AD7-438E-BCA9-4EDBAB1635F0}" srcOrd="0" destOrd="1" presId="urn:microsoft.com/office/officeart/2005/8/layout/vList4"/>
    <dgm:cxn modelId="{729DA466-3017-4679-A424-172CB50B904E}" type="presOf" srcId="{8117E364-CD6C-4AAE-ABAD-B369D090B924}" destId="{19FFCAFB-668A-4665-B171-99E21307EB02}" srcOrd="0" destOrd="3" presId="urn:microsoft.com/office/officeart/2005/8/layout/vList4"/>
    <dgm:cxn modelId="{34C90260-320C-4F1E-9C37-92617C39C680}" srcId="{B9BB88C6-D6B0-4EEC-A714-5E81BA3D5525}" destId="{E257F2C0-B327-49FC-AF45-B107DED4A310}" srcOrd="0" destOrd="0" parTransId="{48CA691C-F3F1-45A0-9540-991FD8A1F97D}" sibTransId="{1D4BA230-D8EF-4565-8BC7-C0FDD64D4233}"/>
    <dgm:cxn modelId="{8D6C7898-F39F-4371-85E7-DEAFCF2EF3D2}" type="presOf" srcId="{8F3B0370-58E2-42AC-9496-B696AA7EBAAD}" destId="{46697370-77AC-4F8F-A51A-4EBE10BFF6E2}" srcOrd="1" destOrd="2" presId="urn:microsoft.com/office/officeart/2005/8/layout/vList4"/>
    <dgm:cxn modelId="{3CFF664C-5C0A-4282-B431-1AF70FD66162}" srcId="{6F7769D9-F047-4E31-8FDB-198A8B61FADD}" destId="{8117E364-CD6C-4AAE-ABAD-B369D090B924}" srcOrd="2" destOrd="0" parTransId="{9D108AAD-C721-4232-96AC-4F154987E86A}" sibTransId="{FCE0CA28-8D03-4543-9AE2-CF7C471A384F}"/>
    <dgm:cxn modelId="{DFD105BA-1639-44F0-ABDC-D83FAF3BD631}" type="presOf" srcId="{B9BB88C6-D6B0-4EEC-A714-5E81BA3D5525}" destId="{3A0D5CA4-A458-4D53-9F79-398CF3C9339A}" srcOrd="0" destOrd="0" presId="urn:microsoft.com/office/officeart/2005/8/layout/vList4"/>
    <dgm:cxn modelId="{617F33E2-A6CA-44DC-B02D-65461E92EAB9}" type="presOf" srcId="{DA32BE7F-79D4-4C55-B0F8-4EF67035AC23}" destId="{8C1D184F-6AD7-438E-BCA9-4EDBAB1635F0}" srcOrd="0" destOrd="3" presId="urn:microsoft.com/office/officeart/2005/8/layout/vList4"/>
    <dgm:cxn modelId="{99C6F11B-FAED-44B1-BA52-8506D16396BC}" srcId="{E257F2C0-B327-49FC-AF45-B107DED4A310}" destId="{2C00B47A-3BBB-4D73-8271-6FFA21D6C328}" srcOrd="0" destOrd="0" parTransId="{46271FB2-39C1-480E-923F-67658C63B665}" sibTransId="{EB6FD201-70BE-468F-987E-C1BCEF3F6A8A}"/>
    <dgm:cxn modelId="{6847AD8B-B09D-48DB-B721-ED3ADAB2E7A2}" type="presOf" srcId="{E257F2C0-B327-49FC-AF45-B107DED4A310}" destId="{0F0DA5A6-F942-4A3F-8FC8-77DD2FAE74C3}" srcOrd="0" destOrd="0" presId="urn:microsoft.com/office/officeart/2005/8/layout/vList4"/>
    <dgm:cxn modelId="{80D9C883-4FF9-4551-A5B9-AE27747C2B68}" type="presOf" srcId="{8F3B0370-58E2-42AC-9496-B696AA7EBAAD}" destId="{8C1D184F-6AD7-438E-BCA9-4EDBAB1635F0}" srcOrd="0" destOrd="2" presId="urn:microsoft.com/office/officeart/2005/8/layout/vList4"/>
    <dgm:cxn modelId="{D5FA54E9-19F8-4EED-8000-44705A7EA394}" type="presOf" srcId="{6A536515-6A9C-4DDA-A3BD-FF7EDAE8BADA}" destId="{46697370-77AC-4F8F-A51A-4EBE10BFF6E2}" srcOrd="1" destOrd="0" presId="urn:microsoft.com/office/officeart/2005/8/layout/vList4"/>
    <dgm:cxn modelId="{FD46E8B7-5FD8-419F-98AB-E8E53B380D7D}" type="presOf" srcId="{4A5F0FA5-B133-450F-9C92-7ECC886C9854}" destId="{DBC43E29-EC70-4C2D-B36B-F8B1B8A16A4E}" srcOrd="1" destOrd="3" presId="urn:microsoft.com/office/officeart/2005/8/layout/vList4"/>
    <dgm:cxn modelId="{9CC1F88A-F0DB-4C0C-8E43-BE569A38DDC9}" type="presOf" srcId="{2C00B47A-3BBB-4D73-8271-6FFA21D6C328}" destId="{0F0DA5A6-F942-4A3F-8FC8-77DD2FAE74C3}" srcOrd="0" destOrd="1" presId="urn:microsoft.com/office/officeart/2005/8/layout/vList4"/>
    <dgm:cxn modelId="{9A426736-6554-42E4-9D8B-C62E3276739B}" srcId="{6F7769D9-F047-4E31-8FDB-198A8B61FADD}" destId="{624C31F0-C913-4C64-B35E-71D2AD6BF338}" srcOrd="0" destOrd="0" parTransId="{ACCEB9DD-9F7D-420D-84A5-D2725AA0393A}" sibTransId="{D11D45B4-64F3-4710-8AC5-6EA850EE7B60}"/>
    <dgm:cxn modelId="{C915E96F-EA5D-4E62-8134-A378C51102EC}" type="presOf" srcId="{4A5F0FA5-B133-450F-9C92-7ECC886C9854}" destId="{0F0DA5A6-F942-4A3F-8FC8-77DD2FAE74C3}" srcOrd="0" destOrd="3" presId="urn:microsoft.com/office/officeart/2005/8/layout/vList4"/>
    <dgm:cxn modelId="{7FEFABA7-51C9-4BBE-B3FC-4B00A5FBF7E9}" type="presOf" srcId="{DA32BE7F-79D4-4C55-B0F8-4EF67035AC23}" destId="{46697370-77AC-4F8F-A51A-4EBE10BFF6E2}" srcOrd="1" destOrd="3" presId="urn:microsoft.com/office/officeart/2005/8/layout/vList4"/>
    <dgm:cxn modelId="{A644D0A6-D32D-45E8-AC80-0954B5DE8EDD}" srcId="{6F7769D9-F047-4E31-8FDB-198A8B61FADD}" destId="{F8DF993B-5F29-4C49-8CB2-598B6F7C8879}" srcOrd="1" destOrd="0" parTransId="{EAD8B8F2-6A4C-4D6E-93B2-3173DC43B114}" sibTransId="{4351BF15-1055-4D0F-BF6C-C23937D3D582}"/>
    <dgm:cxn modelId="{AEADD1C7-7E2C-433B-80C7-568B520F962A}" type="presOf" srcId="{E257F2C0-B327-49FC-AF45-B107DED4A310}" destId="{DBC43E29-EC70-4C2D-B36B-F8B1B8A16A4E}" srcOrd="1" destOrd="0" presId="urn:microsoft.com/office/officeart/2005/8/layout/vList4"/>
    <dgm:cxn modelId="{3E2489C0-A461-4824-8E61-E496B3E2A46E}" type="presOf" srcId="{A1236FAE-73D5-4C47-863D-A882128143F3}" destId="{0F0DA5A6-F942-4A3F-8FC8-77DD2FAE74C3}" srcOrd="0" destOrd="2" presId="urn:microsoft.com/office/officeart/2005/8/layout/vList4"/>
    <dgm:cxn modelId="{E4A88E24-79E4-4DF5-AD01-9891B3518EA7}" type="presOf" srcId="{8117E364-CD6C-4AAE-ABAD-B369D090B924}" destId="{F0F7DC14-E296-408B-9D27-F5A5CB0E2479}" srcOrd="1" destOrd="3" presId="urn:microsoft.com/office/officeart/2005/8/layout/vList4"/>
    <dgm:cxn modelId="{3CCD238D-3FCB-41CF-8D4D-21DC5E4B04D0}" type="presOf" srcId="{A1236FAE-73D5-4C47-863D-A882128143F3}" destId="{DBC43E29-EC70-4C2D-B36B-F8B1B8A16A4E}" srcOrd="1" destOrd="2" presId="urn:microsoft.com/office/officeart/2005/8/layout/vList4"/>
    <dgm:cxn modelId="{DDDFC2B2-8008-41B1-9436-DBD9A07F0A02}" type="presOf" srcId="{6F7769D9-F047-4E31-8FDB-198A8B61FADD}" destId="{19FFCAFB-668A-4665-B171-99E21307EB02}" srcOrd="0" destOrd="0" presId="urn:microsoft.com/office/officeart/2005/8/layout/vList4"/>
    <dgm:cxn modelId="{24D96A0F-19D9-43E1-969D-5156450C8BE4}" type="presOf" srcId="{624C31F0-C913-4C64-B35E-71D2AD6BF338}" destId="{F0F7DC14-E296-408B-9D27-F5A5CB0E2479}" srcOrd="1" destOrd="1" presId="urn:microsoft.com/office/officeart/2005/8/layout/vList4"/>
    <dgm:cxn modelId="{0514F64F-FE73-4688-ABAE-4CBA1CB3AEC1}" type="presParOf" srcId="{3A0D5CA4-A458-4D53-9F79-398CF3C9339A}" destId="{037F1B9F-6F3F-4C06-AB53-2547A0C01587}" srcOrd="0" destOrd="0" presId="urn:microsoft.com/office/officeart/2005/8/layout/vList4"/>
    <dgm:cxn modelId="{BEE4D987-D0B3-40E1-8353-546BEEF06F4E}" type="presParOf" srcId="{037F1B9F-6F3F-4C06-AB53-2547A0C01587}" destId="{0F0DA5A6-F942-4A3F-8FC8-77DD2FAE74C3}" srcOrd="0" destOrd="0" presId="urn:microsoft.com/office/officeart/2005/8/layout/vList4"/>
    <dgm:cxn modelId="{4A7C3CAD-7653-4DC9-B8C8-D4BE0FA4C150}" type="presParOf" srcId="{037F1B9F-6F3F-4C06-AB53-2547A0C01587}" destId="{357C26FE-AB6E-4A16-8E4D-3D4B617AC47B}" srcOrd="1" destOrd="0" presId="urn:microsoft.com/office/officeart/2005/8/layout/vList4"/>
    <dgm:cxn modelId="{096D7237-D9FB-4466-8B0A-591EC051B57F}" type="presParOf" srcId="{037F1B9F-6F3F-4C06-AB53-2547A0C01587}" destId="{DBC43E29-EC70-4C2D-B36B-F8B1B8A16A4E}" srcOrd="2" destOrd="0" presId="urn:microsoft.com/office/officeart/2005/8/layout/vList4"/>
    <dgm:cxn modelId="{3384A139-352F-40FD-90BB-3B941345160A}" type="presParOf" srcId="{3A0D5CA4-A458-4D53-9F79-398CF3C9339A}" destId="{BB668121-1288-49A1-9173-5C5982DFF41D}" srcOrd="1" destOrd="0" presId="urn:microsoft.com/office/officeart/2005/8/layout/vList4"/>
    <dgm:cxn modelId="{F56FDD3D-C899-4C10-AEBC-7CDA5616208C}" type="presParOf" srcId="{3A0D5CA4-A458-4D53-9F79-398CF3C9339A}" destId="{D390A7CA-7ABE-4D46-8852-B09330607FC7}" srcOrd="2" destOrd="0" presId="urn:microsoft.com/office/officeart/2005/8/layout/vList4"/>
    <dgm:cxn modelId="{5F254B27-B869-4053-AA5F-FBE152ACB674}" type="presParOf" srcId="{D390A7CA-7ABE-4D46-8852-B09330607FC7}" destId="{8C1D184F-6AD7-438E-BCA9-4EDBAB1635F0}" srcOrd="0" destOrd="0" presId="urn:microsoft.com/office/officeart/2005/8/layout/vList4"/>
    <dgm:cxn modelId="{99E886D4-CA14-47D4-AF2F-B1B50F9C2037}" type="presParOf" srcId="{D390A7CA-7ABE-4D46-8852-B09330607FC7}" destId="{6C505080-7649-4046-BE2C-748A4CBE8066}" srcOrd="1" destOrd="0" presId="urn:microsoft.com/office/officeart/2005/8/layout/vList4"/>
    <dgm:cxn modelId="{AEE2B9F9-A117-4DB2-862E-6DB99B489461}" type="presParOf" srcId="{D390A7CA-7ABE-4D46-8852-B09330607FC7}" destId="{46697370-77AC-4F8F-A51A-4EBE10BFF6E2}" srcOrd="2" destOrd="0" presId="urn:microsoft.com/office/officeart/2005/8/layout/vList4"/>
    <dgm:cxn modelId="{1FA00367-CB6F-4AFB-B3BD-C568919D3326}" type="presParOf" srcId="{3A0D5CA4-A458-4D53-9F79-398CF3C9339A}" destId="{6A294F2D-B74D-494F-9C92-969BAED2A13F}" srcOrd="3" destOrd="0" presId="urn:microsoft.com/office/officeart/2005/8/layout/vList4"/>
    <dgm:cxn modelId="{72A3D4E3-F1FA-4490-BF31-AA3B5D884192}" type="presParOf" srcId="{3A0D5CA4-A458-4D53-9F79-398CF3C9339A}" destId="{E824AA75-F9B1-4CCC-A11B-D008263813DC}" srcOrd="4" destOrd="0" presId="urn:microsoft.com/office/officeart/2005/8/layout/vList4"/>
    <dgm:cxn modelId="{15EDAB83-C8C3-40B1-A860-3DB15DAA1734}" type="presParOf" srcId="{E824AA75-F9B1-4CCC-A11B-D008263813DC}" destId="{19FFCAFB-668A-4665-B171-99E21307EB02}" srcOrd="0" destOrd="0" presId="urn:microsoft.com/office/officeart/2005/8/layout/vList4"/>
    <dgm:cxn modelId="{1F094B7B-1FC0-4CB7-BE62-1BF72BACE467}" type="presParOf" srcId="{E824AA75-F9B1-4CCC-A11B-D008263813DC}" destId="{4A1ADAC8-999F-43EF-8DAA-9E64EF9FB28A}" srcOrd="1" destOrd="0" presId="urn:microsoft.com/office/officeart/2005/8/layout/vList4"/>
    <dgm:cxn modelId="{A6AFE47C-D53C-4B1B-AAFD-D860044B0685}" type="presParOf" srcId="{E824AA75-F9B1-4CCC-A11B-D008263813DC}" destId="{F0F7DC14-E296-408B-9D27-F5A5CB0E24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85ACFEEE-4D11-46C3-BB20-D845BC3DD4B7}" type="presOf" srcId="{9090D22D-4CC8-4AB0-B0E6-79D7F94A58B4}" destId="{CD464DD4-9309-48D4-8333-AB160D5C29D6}" srcOrd="0" destOrd="1" presId="urn:microsoft.com/office/officeart/2005/8/layout/gear1"/>
    <dgm:cxn modelId="{98F52554-56D3-4FFC-AA75-2CE005D417D9}" type="presOf" srcId="{1B581827-8944-404F-ACAD-EFAD0027E2F5}" destId="{CB0E33D9-C071-4E03-A355-2CA15134A945}" srcOrd="0" destOrd="0" presId="urn:microsoft.com/office/officeart/2005/8/layout/gear1"/>
    <dgm:cxn modelId="{F331554D-2365-4F07-BD14-3F2EEEEEA715}" type="presOf" srcId="{E6C52F41-E4B0-4905-8783-003D2B3DF197}" destId="{1D857248-FBAF-4607-8DC0-48717DF67069}" srcOrd="0" destOrd="0" presId="urn:microsoft.com/office/officeart/2005/8/layout/gear1"/>
    <dgm:cxn modelId="{84029283-1EBA-4CCE-B525-EA2B058FA59E}" type="presOf" srcId="{F9699C49-E5BF-43AB-A7B6-0F041B8695CE}" destId="{2091D9B2-8BE1-467E-B5FA-30016E4F4E9E}" srcOrd="0" destOrd="1" presId="urn:microsoft.com/office/officeart/2005/8/layout/gear1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57372E93-5A48-4444-BD79-5ECC88C8AE40}" type="presOf" srcId="{7CFA9C36-7734-4DB3-A2D9-EF72D2395834}" destId="{D35E2292-B509-4402-BA23-A43BA4990827}" srcOrd="0" destOrd="0" presId="urn:microsoft.com/office/officeart/2005/8/layout/gear1"/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111EA983-3C74-4FE7-BB6A-0EE07F9E312A}" type="presOf" srcId="{FF9C9FF3-3574-4DFE-9DD4-F9EAE654AD70}" destId="{2091D9B2-8BE1-467E-B5FA-30016E4F4E9E}" srcOrd="0" destOrd="0" presId="urn:microsoft.com/office/officeart/2005/8/layout/gear1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9D7A9087-AE3E-4E24-AB14-01B9C899FBC9}" type="presOf" srcId="{2A004A6F-EE26-4144-9B6B-8EF0D240EF1A}" destId="{6D59D18E-D97B-4683-9957-7918DDF7A387}" srcOrd="0" destOrd="0" presId="urn:microsoft.com/office/officeart/2005/8/layout/gear1"/>
    <dgm:cxn modelId="{01A9A193-C6D5-4A76-8EB9-93D944A143D9}" type="presOf" srcId="{D5D56D91-FDA2-471A-BB13-9069354EC106}" destId="{7EC0D8F7-4439-4A3B-8A06-B3D20F82F988}" srcOrd="0" destOrd="0" presId="urn:microsoft.com/office/officeart/2005/8/layout/gear1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E041D611-55B1-4F02-8903-F3A1587EC60F}" type="presOf" srcId="{6C1C8F14-50D9-4E2D-9BFA-3E2B3E4472BE}" destId="{CD464DD4-9309-48D4-8333-AB160D5C29D6}" srcOrd="0" destOrd="0" presId="urn:microsoft.com/office/officeart/2005/8/layout/gear1"/>
    <dgm:cxn modelId="{B84A4827-784D-424A-A029-276D18AE3A39}" type="presOf" srcId="{D5D56D91-FDA2-471A-BB13-9069354EC106}" destId="{99B30A73-2F41-41C2-A4DF-519AD267D618}" srcOrd="1" destOrd="0" presId="urn:microsoft.com/office/officeart/2005/8/layout/gear1"/>
    <dgm:cxn modelId="{6982697C-DBB6-4589-8C32-13F4D3AAD196}" type="presOf" srcId="{95032566-5271-4844-8127-51812DB2C4B5}" destId="{0DD1D3EF-3F6A-49CD-ABC5-C626A93FCA3A}" srcOrd="1" destOrd="0" presId="urn:microsoft.com/office/officeart/2005/8/layout/gear1"/>
    <dgm:cxn modelId="{7FA4E794-4BFA-41D2-8729-9A22119288D8}" type="presOf" srcId="{1EDF7C59-7A34-41E6-8270-7F513E70FAB0}" destId="{DFF95D07-2FF7-444F-8283-D3B7884060B2}" srcOrd="1" destOrd="0" presId="urn:microsoft.com/office/officeart/2005/8/layout/gear1"/>
    <dgm:cxn modelId="{3673A038-02FD-45E8-B70B-E1292E9B884E}" type="presOf" srcId="{D5D56D91-FDA2-471A-BB13-9069354EC106}" destId="{5AD21836-F816-4471-B113-6F90CC72365E}" srcOrd="2" destOrd="0" presId="urn:microsoft.com/office/officeart/2005/8/layout/gear1"/>
    <dgm:cxn modelId="{3BFF8F08-7C21-4EEB-A182-038EE7397E3A}" type="presOf" srcId="{95032566-5271-4844-8127-51812DB2C4B5}" destId="{22D7D2B5-41B3-4110-BAFA-3CE52967AAD7}" srcOrd="0" destOrd="0" presId="urn:microsoft.com/office/officeart/2005/8/layout/gear1"/>
    <dgm:cxn modelId="{230055BC-E1DD-4AE4-9976-FF767009ED00}" type="presOf" srcId="{1EDF7C59-7A34-41E6-8270-7F513E70FAB0}" destId="{C3FD2F61-4282-48C4-BA70-B53D942717CD}" srcOrd="0" destOrd="0" presId="urn:microsoft.com/office/officeart/2005/8/layout/gear1"/>
    <dgm:cxn modelId="{20CEFFAF-6AB6-4099-BF41-2B71DE45A760}" type="presOf" srcId="{AF1826FD-DA99-4285-A812-15D96E1D96D8}" destId="{66EDCCF2-65E9-4D6D-91D0-24D72F961A74}" srcOrd="0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00B460DC-33A9-4299-AEED-80EAF1DAF91B}" type="presOf" srcId="{1EDF7C59-7A34-41E6-8270-7F513E70FAB0}" destId="{67471267-8517-45F0-BADE-ABE113600FC2}" srcOrd="2" destOrd="0" presId="urn:microsoft.com/office/officeart/2005/8/layout/gear1"/>
    <dgm:cxn modelId="{60E9DE52-168A-4F5A-B2EC-A59A8060AF55}" type="presOf" srcId="{FAB2B284-7F33-413E-B9E1-D4B51AF15090}" destId="{CB0E33D9-C071-4E03-A355-2CA15134A945}" srcOrd="0" destOrd="1" presId="urn:microsoft.com/office/officeart/2005/8/layout/gear1"/>
    <dgm:cxn modelId="{9DB4B0F5-7C71-4864-AEAB-3F2C3EA5BC45}" type="presOf" srcId="{95032566-5271-4844-8127-51812DB2C4B5}" destId="{636D81B6-F5B5-45E8-9FF5-EBBA3D772340}" srcOrd="3" destOrd="0" presId="urn:microsoft.com/office/officeart/2005/8/layout/gear1"/>
    <dgm:cxn modelId="{AB836BCD-19B1-4521-BEA5-FF43FE6284B1}" type="presOf" srcId="{95032566-5271-4844-8127-51812DB2C4B5}" destId="{6950E572-1B5A-467F-BB7F-3807542BD64A}" srcOrd="2" destOrd="0" presId="urn:microsoft.com/office/officeart/2005/8/layout/gear1"/>
    <dgm:cxn modelId="{F6D02521-79C7-4FA3-B7F9-D3182F6A819D}" type="presParOf" srcId="{66EDCCF2-65E9-4D6D-91D0-24D72F961A74}" destId="{7EC0D8F7-4439-4A3B-8A06-B3D20F82F988}" srcOrd="0" destOrd="0" presId="urn:microsoft.com/office/officeart/2005/8/layout/gear1"/>
    <dgm:cxn modelId="{C53C4415-1A7E-4FBF-AC2B-AB003545AC0B}" type="presParOf" srcId="{66EDCCF2-65E9-4D6D-91D0-24D72F961A74}" destId="{99B30A73-2F41-41C2-A4DF-519AD267D618}" srcOrd="1" destOrd="0" presId="urn:microsoft.com/office/officeart/2005/8/layout/gear1"/>
    <dgm:cxn modelId="{4FF45987-9509-42BB-8670-4F946D1DF0E9}" type="presParOf" srcId="{66EDCCF2-65E9-4D6D-91D0-24D72F961A74}" destId="{5AD21836-F816-4471-B113-6F90CC72365E}" srcOrd="2" destOrd="0" presId="urn:microsoft.com/office/officeart/2005/8/layout/gear1"/>
    <dgm:cxn modelId="{F3B2F170-5A72-45C6-89F6-C126F5955A56}" type="presParOf" srcId="{66EDCCF2-65E9-4D6D-91D0-24D72F961A74}" destId="{CB0E33D9-C071-4E03-A355-2CA15134A945}" srcOrd="3" destOrd="0" presId="urn:microsoft.com/office/officeart/2005/8/layout/gear1"/>
    <dgm:cxn modelId="{CD78832D-F755-4558-840A-FE11DB979B58}" type="presParOf" srcId="{66EDCCF2-65E9-4D6D-91D0-24D72F961A74}" destId="{C3FD2F61-4282-48C4-BA70-B53D942717CD}" srcOrd="4" destOrd="0" presId="urn:microsoft.com/office/officeart/2005/8/layout/gear1"/>
    <dgm:cxn modelId="{07AD56C6-BD98-4C91-866E-64F345971777}" type="presParOf" srcId="{66EDCCF2-65E9-4D6D-91D0-24D72F961A74}" destId="{DFF95D07-2FF7-444F-8283-D3B7884060B2}" srcOrd="5" destOrd="0" presId="urn:microsoft.com/office/officeart/2005/8/layout/gear1"/>
    <dgm:cxn modelId="{119C97AE-C7E6-4C41-94D0-C02D67777AF8}" type="presParOf" srcId="{66EDCCF2-65E9-4D6D-91D0-24D72F961A74}" destId="{67471267-8517-45F0-BADE-ABE113600FC2}" srcOrd="6" destOrd="0" presId="urn:microsoft.com/office/officeart/2005/8/layout/gear1"/>
    <dgm:cxn modelId="{4B824919-9FD9-429E-9126-2D637435B863}" type="presParOf" srcId="{66EDCCF2-65E9-4D6D-91D0-24D72F961A74}" destId="{CD464DD4-9309-48D4-8333-AB160D5C29D6}" srcOrd="7" destOrd="0" presId="urn:microsoft.com/office/officeart/2005/8/layout/gear1"/>
    <dgm:cxn modelId="{CC03A9BE-2224-427F-BCF6-C11FE5B98B88}" type="presParOf" srcId="{66EDCCF2-65E9-4D6D-91D0-24D72F961A74}" destId="{22D7D2B5-41B3-4110-BAFA-3CE52967AAD7}" srcOrd="8" destOrd="0" presId="urn:microsoft.com/office/officeart/2005/8/layout/gear1"/>
    <dgm:cxn modelId="{3F025948-6982-40EF-84C5-D54CCF7833EC}" type="presParOf" srcId="{66EDCCF2-65E9-4D6D-91D0-24D72F961A74}" destId="{0DD1D3EF-3F6A-49CD-ABC5-C626A93FCA3A}" srcOrd="9" destOrd="0" presId="urn:microsoft.com/office/officeart/2005/8/layout/gear1"/>
    <dgm:cxn modelId="{D725D2C6-D5C3-45F4-9C10-FBD820113EA5}" type="presParOf" srcId="{66EDCCF2-65E9-4D6D-91D0-24D72F961A74}" destId="{6950E572-1B5A-467F-BB7F-3807542BD64A}" srcOrd="10" destOrd="0" presId="urn:microsoft.com/office/officeart/2005/8/layout/gear1"/>
    <dgm:cxn modelId="{F7BD55F2-E086-435D-B1E4-8999E0B46980}" type="presParOf" srcId="{66EDCCF2-65E9-4D6D-91D0-24D72F961A74}" destId="{636D81B6-F5B5-45E8-9FF5-EBBA3D772340}" srcOrd="11" destOrd="0" presId="urn:microsoft.com/office/officeart/2005/8/layout/gear1"/>
    <dgm:cxn modelId="{97EFB179-B64F-4827-A9CA-ECC85C2AA814}" type="presParOf" srcId="{66EDCCF2-65E9-4D6D-91D0-24D72F961A74}" destId="{2091D9B2-8BE1-467E-B5FA-30016E4F4E9E}" srcOrd="12" destOrd="0" presId="urn:microsoft.com/office/officeart/2005/8/layout/gear1"/>
    <dgm:cxn modelId="{E8566EB4-5F3D-4312-9BEF-8E0EB00C8A9A}" type="presParOf" srcId="{66EDCCF2-65E9-4D6D-91D0-24D72F961A74}" destId="{1D857248-FBAF-4607-8DC0-48717DF67069}" srcOrd="13" destOrd="0" presId="urn:microsoft.com/office/officeart/2005/8/layout/gear1"/>
    <dgm:cxn modelId="{05AA2B7C-07F2-4EB8-8837-D4363A1A9B3D}" type="presParOf" srcId="{66EDCCF2-65E9-4D6D-91D0-24D72F961A74}" destId="{6D59D18E-D97B-4683-9957-7918DDF7A387}" srcOrd="14" destOrd="0" presId="urn:microsoft.com/office/officeart/2005/8/layout/gear1"/>
    <dgm:cxn modelId="{32E375D0-7D31-487A-AA62-0DBA49BCCD5D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9A5566F7-43E3-4158-A5A1-94E70F16234A}" type="presOf" srcId="{95032566-5271-4844-8127-51812DB2C4B5}" destId="{0DD1D3EF-3F6A-49CD-ABC5-C626A93FCA3A}" srcOrd="1" destOrd="0" presId="urn:microsoft.com/office/officeart/2005/8/layout/gear1"/>
    <dgm:cxn modelId="{72A7193B-B06F-40A0-9E59-DE3896357F4C}" type="presOf" srcId="{2A004A6F-EE26-4144-9B6B-8EF0D240EF1A}" destId="{6D59D18E-D97B-4683-9957-7918DDF7A387}" srcOrd="0" destOrd="0" presId="urn:microsoft.com/office/officeart/2005/8/layout/gear1"/>
    <dgm:cxn modelId="{860B93E8-02BD-4818-8C6C-9555A79D1A71}" type="presOf" srcId="{D5D56D91-FDA2-471A-BB13-9069354EC106}" destId="{7EC0D8F7-4439-4A3B-8A06-B3D20F82F988}" srcOrd="0" destOrd="0" presId="urn:microsoft.com/office/officeart/2005/8/layout/gear1"/>
    <dgm:cxn modelId="{2F620B8D-AB6F-44E5-B039-91255220F8A7}" type="presOf" srcId="{FAB2B284-7F33-413E-B9E1-D4B51AF15090}" destId="{CB0E33D9-C071-4E03-A355-2CA15134A945}" srcOrd="0" destOrd="1" presId="urn:microsoft.com/office/officeart/2005/8/layout/gear1"/>
    <dgm:cxn modelId="{DF7349DC-9861-4DE9-B260-900BEBF25004}" type="presOf" srcId="{F9699C49-E5BF-43AB-A7B6-0F041B8695CE}" destId="{2091D9B2-8BE1-467E-B5FA-30016E4F4E9E}" srcOrd="0" destOrd="1" presId="urn:microsoft.com/office/officeart/2005/8/layout/gear1"/>
    <dgm:cxn modelId="{CE03D7F8-5C50-4AE9-A48C-E4035F731A47}" type="presOf" srcId="{95032566-5271-4844-8127-51812DB2C4B5}" destId="{636D81B6-F5B5-45E8-9FF5-EBBA3D772340}" srcOrd="3" destOrd="0" presId="urn:microsoft.com/office/officeart/2005/8/layout/gear1"/>
    <dgm:cxn modelId="{E341E49E-7653-4CF0-9816-634349DC2246}" type="presOf" srcId="{D5D56D91-FDA2-471A-BB13-9069354EC106}" destId="{99B30A73-2F41-41C2-A4DF-519AD267D618}" srcOrd="1" destOrd="0" presId="urn:microsoft.com/office/officeart/2005/8/layout/gear1"/>
    <dgm:cxn modelId="{EF6878DD-CFB3-457E-A2CD-9F3BEA157CB5}" type="presOf" srcId="{1B581827-8944-404F-ACAD-EFAD0027E2F5}" destId="{CB0E33D9-C071-4E03-A355-2CA15134A945}" srcOrd="0" destOrd="0" presId="urn:microsoft.com/office/officeart/2005/8/layout/gear1"/>
    <dgm:cxn modelId="{11AD9AD2-E36A-4328-A8C3-3ECF11F3A9D2}" type="presOf" srcId="{1EDF7C59-7A34-41E6-8270-7F513E70FAB0}" destId="{DFF95D07-2FF7-444F-8283-D3B7884060B2}" srcOrd="1" destOrd="0" presId="urn:microsoft.com/office/officeart/2005/8/layout/gear1"/>
    <dgm:cxn modelId="{B07FC2A4-2483-4E4A-BD3F-2058774803F7}" type="presOf" srcId="{6C1C8F14-50D9-4E2D-9BFA-3E2B3E4472BE}" destId="{CD464DD4-9309-48D4-8333-AB160D5C29D6}" srcOrd="0" destOrd="0" presId="urn:microsoft.com/office/officeart/2005/8/layout/gear1"/>
    <dgm:cxn modelId="{E10F80D7-3C88-4399-BFFA-4DCF2CF4BEBE}" type="presOf" srcId="{95032566-5271-4844-8127-51812DB2C4B5}" destId="{6950E572-1B5A-467F-BB7F-3807542BD64A}" srcOrd="2" destOrd="0" presId="urn:microsoft.com/office/officeart/2005/8/layout/gear1"/>
    <dgm:cxn modelId="{C4C91453-10A4-4914-93E6-966075B61242}" type="presOf" srcId="{7CFA9C36-7734-4DB3-A2D9-EF72D2395834}" destId="{D35E2292-B509-4402-BA23-A43BA4990827}" srcOrd="0" destOrd="0" presId="urn:microsoft.com/office/officeart/2005/8/layout/gear1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800B230D-01D8-445D-B506-F302343EC822}" type="presOf" srcId="{AF1826FD-DA99-4285-A812-15D96E1D96D8}" destId="{66EDCCF2-65E9-4D6D-91D0-24D72F961A74}" srcOrd="0" destOrd="0" presId="urn:microsoft.com/office/officeart/2005/8/layout/gear1"/>
    <dgm:cxn modelId="{EFFA9B72-0A47-43BC-9978-BA8F0BD58073}" type="presOf" srcId="{E6C52F41-E4B0-4905-8783-003D2B3DF197}" destId="{1D857248-FBAF-4607-8DC0-48717DF67069}" srcOrd="0" destOrd="0" presId="urn:microsoft.com/office/officeart/2005/8/layout/gear1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779624E4-4A31-4517-9ED7-B6704E05C7B3}" type="presOf" srcId="{1EDF7C59-7A34-41E6-8270-7F513E70FAB0}" destId="{C3FD2F61-4282-48C4-BA70-B53D942717CD}" srcOrd="0" destOrd="0" presId="urn:microsoft.com/office/officeart/2005/8/layout/gear1"/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14AFC9BB-BE77-4979-960A-307294D3CC0F}" type="presOf" srcId="{95032566-5271-4844-8127-51812DB2C4B5}" destId="{22D7D2B5-41B3-4110-BAFA-3CE52967AAD7}" srcOrd="0" destOrd="0" presId="urn:microsoft.com/office/officeart/2005/8/layout/gear1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373328DE-2894-46EE-815C-8DE8ACDF3F17}" type="presOf" srcId="{1EDF7C59-7A34-41E6-8270-7F513E70FAB0}" destId="{67471267-8517-45F0-BADE-ABE113600FC2}" srcOrd="2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50968416-260C-41DF-A282-8DAD8C6782AE}" type="presOf" srcId="{FF9C9FF3-3574-4DFE-9DD4-F9EAE654AD70}" destId="{2091D9B2-8BE1-467E-B5FA-30016E4F4E9E}" srcOrd="0" destOrd="0" presId="urn:microsoft.com/office/officeart/2005/8/layout/gear1"/>
    <dgm:cxn modelId="{1C667B01-7E4F-4944-B2B4-699CB1AC2B49}" type="presOf" srcId="{D5D56D91-FDA2-471A-BB13-9069354EC106}" destId="{5AD21836-F816-4471-B113-6F90CC72365E}" srcOrd="2" destOrd="0" presId="urn:microsoft.com/office/officeart/2005/8/layout/gear1"/>
    <dgm:cxn modelId="{CDA0BEB2-89E0-4B02-908E-FE86EFB6D5B7}" type="presOf" srcId="{9090D22D-4CC8-4AB0-B0E6-79D7F94A58B4}" destId="{CD464DD4-9309-48D4-8333-AB160D5C29D6}" srcOrd="0" destOrd="1" presId="urn:microsoft.com/office/officeart/2005/8/layout/gear1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B2B62E2E-B35C-4CE0-B031-4F3362C734D4}" type="presParOf" srcId="{66EDCCF2-65E9-4D6D-91D0-24D72F961A74}" destId="{7EC0D8F7-4439-4A3B-8A06-B3D20F82F988}" srcOrd="0" destOrd="0" presId="urn:microsoft.com/office/officeart/2005/8/layout/gear1"/>
    <dgm:cxn modelId="{DC2DBD54-D563-45C8-9CAA-DB6D50214487}" type="presParOf" srcId="{66EDCCF2-65E9-4D6D-91D0-24D72F961A74}" destId="{99B30A73-2F41-41C2-A4DF-519AD267D618}" srcOrd="1" destOrd="0" presId="urn:microsoft.com/office/officeart/2005/8/layout/gear1"/>
    <dgm:cxn modelId="{642AC981-D4DB-47B5-9FDD-F4A111EA8D08}" type="presParOf" srcId="{66EDCCF2-65E9-4D6D-91D0-24D72F961A74}" destId="{5AD21836-F816-4471-B113-6F90CC72365E}" srcOrd="2" destOrd="0" presId="urn:microsoft.com/office/officeart/2005/8/layout/gear1"/>
    <dgm:cxn modelId="{946D86BB-D148-426A-8B86-9AD77881675A}" type="presParOf" srcId="{66EDCCF2-65E9-4D6D-91D0-24D72F961A74}" destId="{CB0E33D9-C071-4E03-A355-2CA15134A945}" srcOrd="3" destOrd="0" presId="urn:microsoft.com/office/officeart/2005/8/layout/gear1"/>
    <dgm:cxn modelId="{14AB0943-6E45-46DE-9F69-DEF6AEC7001C}" type="presParOf" srcId="{66EDCCF2-65E9-4D6D-91D0-24D72F961A74}" destId="{C3FD2F61-4282-48C4-BA70-B53D942717CD}" srcOrd="4" destOrd="0" presId="urn:microsoft.com/office/officeart/2005/8/layout/gear1"/>
    <dgm:cxn modelId="{9D389BE5-C53D-4C63-8755-CE038A584300}" type="presParOf" srcId="{66EDCCF2-65E9-4D6D-91D0-24D72F961A74}" destId="{DFF95D07-2FF7-444F-8283-D3B7884060B2}" srcOrd="5" destOrd="0" presId="urn:microsoft.com/office/officeart/2005/8/layout/gear1"/>
    <dgm:cxn modelId="{DAA93F05-2696-4849-802D-E86E333E45BA}" type="presParOf" srcId="{66EDCCF2-65E9-4D6D-91D0-24D72F961A74}" destId="{67471267-8517-45F0-BADE-ABE113600FC2}" srcOrd="6" destOrd="0" presId="urn:microsoft.com/office/officeart/2005/8/layout/gear1"/>
    <dgm:cxn modelId="{30E85C0C-65CB-4E69-ADD7-E1CCFD910793}" type="presParOf" srcId="{66EDCCF2-65E9-4D6D-91D0-24D72F961A74}" destId="{CD464DD4-9309-48D4-8333-AB160D5C29D6}" srcOrd="7" destOrd="0" presId="urn:microsoft.com/office/officeart/2005/8/layout/gear1"/>
    <dgm:cxn modelId="{FCC3AB2C-EF8E-4497-95F0-F393E21C1759}" type="presParOf" srcId="{66EDCCF2-65E9-4D6D-91D0-24D72F961A74}" destId="{22D7D2B5-41B3-4110-BAFA-3CE52967AAD7}" srcOrd="8" destOrd="0" presId="urn:microsoft.com/office/officeart/2005/8/layout/gear1"/>
    <dgm:cxn modelId="{54615053-B31D-466E-8BB1-3424E55220E5}" type="presParOf" srcId="{66EDCCF2-65E9-4D6D-91D0-24D72F961A74}" destId="{0DD1D3EF-3F6A-49CD-ABC5-C626A93FCA3A}" srcOrd="9" destOrd="0" presId="urn:microsoft.com/office/officeart/2005/8/layout/gear1"/>
    <dgm:cxn modelId="{C942843E-583D-4B4F-A7FE-C79E75E64B3F}" type="presParOf" srcId="{66EDCCF2-65E9-4D6D-91D0-24D72F961A74}" destId="{6950E572-1B5A-467F-BB7F-3807542BD64A}" srcOrd="10" destOrd="0" presId="urn:microsoft.com/office/officeart/2005/8/layout/gear1"/>
    <dgm:cxn modelId="{280272F7-ECAC-498D-A9A0-AB3D8E06EF0C}" type="presParOf" srcId="{66EDCCF2-65E9-4D6D-91D0-24D72F961A74}" destId="{636D81B6-F5B5-45E8-9FF5-EBBA3D772340}" srcOrd="11" destOrd="0" presId="urn:microsoft.com/office/officeart/2005/8/layout/gear1"/>
    <dgm:cxn modelId="{E22BDF28-FEA4-422C-A5E9-A75FF077CD8F}" type="presParOf" srcId="{66EDCCF2-65E9-4D6D-91D0-24D72F961A74}" destId="{2091D9B2-8BE1-467E-B5FA-30016E4F4E9E}" srcOrd="12" destOrd="0" presId="urn:microsoft.com/office/officeart/2005/8/layout/gear1"/>
    <dgm:cxn modelId="{3694F672-E4AB-48E8-822C-FEB572B64EAF}" type="presParOf" srcId="{66EDCCF2-65E9-4D6D-91D0-24D72F961A74}" destId="{1D857248-FBAF-4607-8DC0-48717DF67069}" srcOrd="13" destOrd="0" presId="urn:microsoft.com/office/officeart/2005/8/layout/gear1"/>
    <dgm:cxn modelId="{02CD6F94-7E23-4B99-A3BF-E601934BCD6E}" type="presParOf" srcId="{66EDCCF2-65E9-4D6D-91D0-24D72F961A74}" destId="{6D59D18E-D97B-4683-9957-7918DDF7A387}" srcOrd="14" destOrd="0" presId="urn:microsoft.com/office/officeart/2005/8/layout/gear1"/>
    <dgm:cxn modelId="{B25C58AE-CE18-48B3-9C8E-1CB74C55BB1B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58372D72-5B85-4A2B-ADDD-F5C9CF3946D9}" type="presOf" srcId="{AF1826FD-DA99-4285-A812-15D96E1D96D8}" destId="{66EDCCF2-65E9-4D6D-91D0-24D72F961A74}" srcOrd="0" destOrd="0" presId="urn:microsoft.com/office/officeart/2005/8/layout/gear1"/>
    <dgm:cxn modelId="{BD91710B-3C78-4DD0-8753-425E06EAFBF1}" type="presOf" srcId="{9090D22D-4CC8-4AB0-B0E6-79D7F94A58B4}" destId="{CD464DD4-9309-48D4-8333-AB160D5C29D6}" srcOrd="0" destOrd="1" presId="urn:microsoft.com/office/officeart/2005/8/layout/gear1"/>
    <dgm:cxn modelId="{433E0F7C-0CAA-4AA0-9F0A-8B9DC0CA50AD}" type="presOf" srcId="{1EDF7C59-7A34-41E6-8270-7F513E70FAB0}" destId="{67471267-8517-45F0-BADE-ABE113600FC2}" srcOrd="2" destOrd="0" presId="urn:microsoft.com/office/officeart/2005/8/layout/gear1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7E480BFF-FF10-41E5-B07C-656FCBD118E2}" type="presOf" srcId="{FF9C9FF3-3574-4DFE-9DD4-F9EAE654AD70}" destId="{2091D9B2-8BE1-467E-B5FA-30016E4F4E9E}" srcOrd="0" destOrd="0" presId="urn:microsoft.com/office/officeart/2005/8/layout/gear1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C86F43BC-A943-40AF-AA09-8613A291A0B2}" type="presOf" srcId="{E6C52F41-E4B0-4905-8783-003D2B3DF197}" destId="{1D857248-FBAF-4607-8DC0-48717DF67069}" srcOrd="0" destOrd="0" presId="urn:microsoft.com/office/officeart/2005/8/layout/gear1"/>
    <dgm:cxn modelId="{FD8AA5CC-21C8-4A28-96C4-2532E2CC84C3}" type="presOf" srcId="{95032566-5271-4844-8127-51812DB2C4B5}" destId="{0DD1D3EF-3F6A-49CD-ABC5-C626A93FCA3A}" srcOrd="1" destOrd="0" presId="urn:microsoft.com/office/officeart/2005/8/layout/gear1"/>
    <dgm:cxn modelId="{C067A50E-2402-4C81-B110-7CC0FFD615B4}" type="presOf" srcId="{D5D56D91-FDA2-471A-BB13-9069354EC106}" destId="{7EC0D8F7-4439-4A3B-8A06-B3D20F82F988}" srcOrd="0" destOrd="0" presId="urn:microsoft.com/office/officeart/2005/8/layout/gear1"/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2E6A1A27-F441-421B-8E61-84DCEA80BEF5}" type="presOf" srcId="{1B581827-8944-404F-ACAD-EFAD0027E2F5}" destId="{CB0E33D9-C071-4E03-A355-2CA15134A945}" srcOrd="0" destOrd="0" presId="urn:microsoft.com/office/officeart/2005/8/layout/gear1"/>
    <dgm:cxn modelId="{3FA7AB5C-8FAD-4A32-ADFA-0F53F1732003}" type="presOf" srcId="{D5D56D91-FDA2-471A-BB13-9069354EC106}" destId="{99B30A73-2F41-41C2-A4DF-519AD267D618}" srcOrd="1" destOrd="0" presId="urn:microsoft.com/office/officeart/2005/8/layout/gear1"/>
    <dgm:cxn modelId="{632D4FC4-0D22-4076-B930-59AA03C49245}" type="presOf" srcId="{1EDF7C59-7A34-41E6-8270-7F513E70FAB0}" destId="{DFF95D07-2FF7-444F-8283-D3B7884060B2}" srcOrd="1" destOrd="0" presId="urn:microsoft.com/office/officeart/2005/8/layout/gear1"/>
    <dgm:cxn modelId="{5BA9353B-70A7-41CF-81C7-65613AF0FAC6}" type="presOf" srcId="{7CFA9C36-7734-4DB3-A2D9-EF72D2395834}" destId="{D35E2292-B509-4402-BA23-A43BA4990827}" srcOrd="0" destOrd="0" presId="urn:microsoft.com/office/officeart/2005/8/layout/gear1"/>
    <dgm:cxn modelId="{EC612CCF-B6BA-47B8-BE58-05AA762F4E28}" type="presOf" srcId="{FAB2B284-7F33-413E-B9E1-D4B51AF15090}" destId="{CB0E33D9-C071-4E03-A355-2CA15134A945}" srcOrd="0" destOrd="1" presId="urn:microsoft.com/office/officeart/2005/8/layout/gear1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E4A01772-FB86-4C3C-AFE9-992899754E13}" type="presOf" srcId="{1EDF7C59-7A34-41E6-8270-7F513E70FAB0}" destId="{C3FD2F61-4282-48C4-BA70-B53D942717CD}" srcOrd="0" destOrd="0" presId="urn:microsoft.com/office/officeart/2005/8/layout/gear1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62738789-0AA3-4B4B-8F1C-A9C5BC1F8CA2}" type="presOf" srcId="{2A004A6F-EE26-4144-9B6B-8EF0D240EF1A}" destId="{6D59D18E-D97B-4683-9957-7918DDF7A387}" srcOrd="0" destOrd="0" presId="urn:microsoft.com/office/officeart/2005/8/layout/gear1"/>
    <dgm:cxn modelId="{84F098BA-E951-418D-AD2A-30B983432B56}" type="presOf" srcId="{F9699C49-E5BF-43AB-A7B6-0F041B8695CE}" destId="{2091D9B2-8BE1-467E-B5FA-30016E4F4E9E}" srcOrd="0" destOrd="1" presId="urn:microsoft.com/office/officeart/2005/8/layout/gear1"/>
    <dgm:cxn modelId="{4DF71BD9-D0C3-4E39-B6AB-3222A3E54D86}" type="presOf" srcId="{6C1C8F14-50D9-4E2D-9BFA-3E2B3E4472BE}" destId="{CD464DD4-9309-48D4-8333-AB160D5C29D6}" srcOrd="0" destOrd="0" presId="urn:microsoft.com/office/officeart/2005/8/layout/gear1"/>
    <dgm:cxn modelId="{FC1489DD-B4D4-4F4E-B159-A065AFC73471}" type="presOf" srcId="{95032566-5271-4844-8127-51812DB2C4B5}" destId="{22D7D2B5-41B3-4110-BAFA-3CE52967AAD7}" srcOrd="0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4BDB9171-B0E6-43C9-84C1-36E89B46E063}" type="presOf" srcId="{95032566-5271-4844-8127-51812DB2C4B5}" destId="{636D81B6-F5B5-45E8-9FF5-EBBA3D772340}" srcOrd="3" destOrd="0" presId="urn:microsoft.com/office/officeart/2005/8/layout/gear1"/>
    <dgm:cxn modelId="{68417370-F708-4C61-9CBA-9BFB5A10CFF2}" type="presOf" srcId="{D5D56D91-FDA2-471A-BB13-9069354EC106}" destId="{5AD21836-F816-4471-B113-6F90CC72365E}" srcOrd="2" destOrd="0" presId="urn:microsoft.com/office/officeart/2005/8/layout/gear1"/>
    <dgm:cxn modelId="{A3048098-0A84-45FB-8487-8CE00D736C10}" type="presOf" srcId="{95032566-5271-4844-8127-51812DB2C4B5}" destId="{6950E572-1B5A-467F-BB7F-3807542BD64A}" srcOrd="2" destOrd="0" presId="urn:microsoft.com/office/officeart/2005/8/layout/gear1"/>
    <dgm:cxn modelId="{E0EF4586-CADF-4924-93DF-A4FFFCFE406E}" type="presParOf" srcId="{66EDCCF2-65E9-4D6D-91D0-24D72F961A74}" destId="{7EC0D8F7-4439-4A3B-8A06-B3D20F82F988}" srcOrd="0" destOrd="0" presId="urn:microsoft.com/office/officeart/2005/8/layout/gear1"/>
    <dgm:cxn modelId="{6D1E4171-3A37-4CD6-B69C-571E4112F91B}" type="presParOf" srcId="{66EDCCF2-65E9-4D6D-91D0-24D72F961A74}" destId="{99B30A73-2F41-41C2-A4DF-519AD267D618}" srcOrd="1" destOrd="0" presId="urn:microsoft.com/office/officeart/2005/8/layout/gear1"/>
    <dgm:cxn modelId="{936255EF-CFB6-414E-BC89-E786532C29A0}" type="presParOf" srcId="{66EDCCF2-65E9-4D6D-91D0-24D72F961A74}" destId="{5AD21836-F816-4471-B113-6F90CC72365E}" srcOrd="2" destOrd="0" presId="urn:microsoft.com/office/officeart/2005/8/layout/gear1"/>
    <dgm:cxn modelId="{224174B1-07C2-4A90-8485-82B6F17A519C}" type="presParOf" srcId="{66EDCCF2-65E9-4D6D-91D0-24D72F961A74}" destId="{CB0E33D9-C071-4E03-A355-2CA15134A945}" srcOrd="3" destOrd="0" presId="urn:microsoft.com/office/officeart/2005/8/layout/gear1"/>
    <dgm:cxn modelId="{2DCD7328-B519-4263-9D17-EE44C82F96DF}" type="presParOf" srcId="{66EDCCF2-65E9-4D6D-91D0-24D72F961A74}" destId="{C3FD2F61-4282-48C4-BA70-B53D942717CD}" srcOrd="4" destOrd="0" presId="urn:microsoft.com/office/officeart/2005/8/layout/gear1"/>
    <dgm:cxn modelId="{E298913F-4F29-4AC4-A71A-E5804C098CDC}" type="presParOf" srcId="{66EDCCF2-65E9-4D6D-91D0-24D72F961A74}" destId="{DFF95D07-2FF7-444F-8283-D3B7884060B2}" srcOrd="5" destOrd="0" presId="urn:microsoft.com/office/officeart/2005/8/layout/gear1"/>
    <dgm:cxn modelId="{4FF3038B-5E6A-4419-9EA0-7EBE354A1DB3}" type="presParOf" srcId="{66EDCCF2-65E9-4D6D-91D0-24D72F961A74}" destId="{67471267-8517-45F0-BADE-ABE113600FC2}" srcOrd="6" destOrd="0" presId="urn:microsoft.com/office/officeart/2005/8/layout/gear1"/>
    <dgm:cxn modelId="{1041895E-12CA-426C-BD9E-335A6605EEFA}" type="presParOf" srcId="{66EDCCF2-65E9-4D6D-91D0-24D72F961A74}" destId="{CD464DD4-9309-48D4-8333-AB160D5C29D6}" srcOrd="7" destOrd="0" presId="urn:microsoft.com/office/officeart/2005/8/layout/gear1"/>
    <dgm:cxn modelId="{A5A224B3-D36B-4ED3-AE5A-88BA47D663E4}" type="presParOf" srcId="{66EDCCF2-65E9-4D6D-91D0-24D72F961A74}" destId="{22D7D2B5-41B3-4110-BAFA-3CE52967AAD7}" srcOrd="8" destOrd="0" presId="urn:microsoft.com/office/officeart/2005/8/layout/gear1"/>
    <dgm:cxn modelId="{34BFB7EC-A235-442F-855D-08FCB289185D}" type="presParOf" srcId="{66EDCCF2-65E9-4D6D-91D0-24D72F961A74}" destId="{0DD1D3EF-3F6A-49CD-ABC5-C626A93FCA3A}" srcOrd="9" destOrd="0" presId="urn:microsoft.com/office/officeart/2005/8/layout/gear1"/>
    <dgm:cxn modelId="{F960B653-B238-4135-8E77-0DED1D1A6CAA}" type="presParOf" srcId="{66EDCCF2-65E9-4D6D-91D0-24D72F961A74}" destId="{6950E572-1B5A-467F-BB7F-3807542BD64A}" srcOrd="10" destOrd="0" presId="urn:microsoft.com/office/officeart/2005/8/layout/gear1"/>
    <dgm:cxn modelId="{26E04985-0210-4B1D-ABD7-6DDBAE5FB4FA}" type="presParOf" srcId="{66EDCCF2-65E9-4D6D-91D0-24D72F961A74}" destId="{636D81B6-F5B5-45E8-9FF5-EBBA3D772340}" srcOrd="11" destOrd="0" presId="urn:microsoft.com/office/officeart/2005/8/layout/gear1"/>
    <dgm:cxn modelId="{2D627DE9-AEC9-40FD-B393-09DD8AC82B88}" type="presParOf" srcId="{66EDCCF2-65E9-4D6D-91D0-24D72F961A74}" destId="{2091D9B2-8BE1-467E-B5FA-30016E4F4E9E}" srcOrd="12" destOrd="0" presId="urn:microsoft.com/office/officeart/2005/8/layout/gear1"/>
    <dgm:cxn modelId="{60293B29-9232-49B5-AC92-83132DB8A36A}" type="presParOf" srcId="{66EDCCF2-65E9-4D6D-91D0-24D72F961A74}" destId="{1D857248-FBAF-4607-8DC0-48717DF67069}" srcOrd="13" destOrd="0" presId="urn:microsoft.com/office/officeart/2005/8/layout/gear1"/>
    <dgm:cxn modelId="{EA98AC15-A5DC-47DF-B710-5E5E042B29B4}" type="presParOf" srcId="{66EDCCF2-65E9-4D6D-91D0-24D72F961A74}" destId="{6D59D18E-D97B-4683-9957-7918DDF7A387}" srcOrd="14" destOrd="0" presId="urn:microsoft.com/office/officeart/2005/8/layout/gear1"/>
    <dgm:cxn modelId="{57F8E588-50B5-4F0A-89BA-765610E8D6EB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1826FD-DA99-4285-A812-15D96E1D96D8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D5D56D91-FDA2-471A-BB13-9069354EC106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39418017-A712-4EB8-84D7-ACDEE75F0B97}" type="parTrans" cxnId="{312D8C96-8882-4CC4-9BC1-643B01E4FD0B}">
      <dgm:prSet/>
      <dgm:spPr/>
      <dgm:t>
        <a:bodyPr/>
        <a:lstStyle/>
        <a:p>
          <a:endParaRPr lang="en-US"/>
        </a:p>
      </dgm:t>
    </dgm:pt>
    <dgm:pt modelId="{E6C52F41-E4B0-4905-8783-003D2B3DF197}" type="sibTrans" cxnId="{312D8C96-8882-4CC4-9BC1-643B01E4FD0B}">
      <dgm:prSet/>
      <dgm:spPr/>
      <dgm:t>
        <a:bodyPr/>
        <a:lstStyle/>
        <a:p>
          <a:endParaRPr lang="en-US"/>
        </a:p>
      </dgm:t>
    </dgm:pt>
    <dgm:pt modelId="{1EDF7C59-7A34-41E6-8270-7F513E70FAB0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DAE62FD6-180B-41D9-A493-B667B2E4213F}" type="parTrans" cxnId="{FF2C4DAC-616A-48B9-8BF7-5F0EFB19716F}">
      <dgm:prSet/>
      <dgm:spPr/>
      <dgm:t>
        <a:bodyPr/>
        <a:lstStyle/>
        <a:p>
          <a:endParaRPr lang="en-US"/>
        </a:p>
      </dgm:t>
    </dgm:pt>
    <dgm:pt modelId="{2A004A6F-EE26-4144-9B6B-8EF0D240EF1A}" type="sibTrans" cxnId="{FF2C4DAC-616A-48B9-8BF7-5F0EFB19716F}">
      <dgm:prSet/>
      <dgm:spPr/>
      <dgm:t>
        <a:bodyPr/>
        <a:lstStyle/>
        <a:p>
          <a:endParaRPr lang="en-US"/>
        </a:p>
      </dgm:t>
    </dgm:pt>
    <dgm:pt modelId="{95032566-5271-4844-8127-51812DB2C4B5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81F59764-EDDB-4BDC-87C2-35BF7BCA84A7}" type="parTrans" cxnId="{AC386854-9471-4FE5-9FE6-D27561EABD23}">
      <dgm:prSet/>
      <dgm:spPr/>
      <dgm:t>
        <a:bodyPr/>
        <a:lstStyle/>
        <a:p>
          <a:endParaRPr lang="en-US"/>
        </a:p>
      </dgm:t>
    </dgm:pt>
    <dgm:pt modelId="{7CFA9C36-7734-4DB3-A2D9-EF72D2395834}" type="sibTrans" cxnId="{AC386854-9471-4FE5-9FE6-D27561EABD23}">
      <dgm:prSet/>
      <dgm:spPr/>
      <dgm:t>
        <a:bodyPr/>
        <a:lstStyle/>
        <a:p>
          <a:endParaRPr lang="en-US"/>
        </a:p>
      </dgm:t>
    </dgm:pt>
    <dgm:pt modelId="{1B581827-8944-404F-ACAD-EFAD0027E2F5}">
      <dgm:prSet phldrT="[Text]"/>
      <dgm:spPr/>
      <dgm:t>
        <a:bodyPr/>
        <a:lstStyle/>
        <a:p>
          <a:r>
            <a:rPr lang="en-US" dirty="0" smtClean="0"/>
            <a:t>STL</a:t>
          </a:r>
          <a:endParaRPr lang="en-US" dirty="0"/>
        </a:p>
      </dgm:t>
    </dgm:pt>
    <dgm:pt modelId="{BC3319A1-E645-42B4-B710-53492C244A49}" type="parTrans" cxnId="{ADD4A866-6645-4933-8581-ED0843DAF3D1}">
      <dgm:prSet/>
      <dgm:spPr/>
      <dgm:t>
        <a:bodyPr/>
        <a:lstStyle/>
        <a:p>
          <a:endParaRPr lang="en-US"/>
        </a:p>
      </dgm:t>
    </dgm:pt>
    <dgm:pt modelId="{E7578B5E-061E-4232-B67F-9CC6EFBB02C5}" type="sibTrans" cxnId="{ADD4A866-6645-4933-8581-ED0843DAF3D1}">
      <dgm:prSet/>
      <dgm:spPr/>
      <dgm:t>
        <a:bodyPr/>
        <a:lstStyle/>
        <a:p>
          <a:endParaRPr lang="en-US"/>
        </a:p>
      </dgm:t>
    </dgm:pt>
    <dgm:pt modelId="{FAB2B284-7F33-413E-B9E1-D4B51AF15090}">
      <dgm:prSet phldrT="[Text]"/>
      <dgm:spPr/>
      <dgm:t>
        <a:bodyPr/>
        <a:lstStyle/>
        <a:p>
          <a:r>
            <a:rPr lang="en-US" dirty="0" err="1" smtClean="0"/>
            <a:t>Boost.Asio</a:t>
          </a:r>
          <a:endParaRPr lang="en-US" dirty="0"/>
        </a:p>
      </dgm:t>
    </dgm:pt>
    <dgm:pt modelId="{7966C6F9-3F5C-4E58-A40E-364AEABC3129}" type="parTrans" cxnId="{D4986951-6FC9-427C-9D80-1EEFCA861B42}">
      <dgm:prSet/>
      <dgm:spPr/>
      <dgm:t>
        <a:bodyPr/>
        <a:lstStyle/>
        <a:p>
          <a:endParaRPr lang="en-US"/>
        </a:p>
      </dgm:t>
    </dgm:pt>
    <dgm:pt modelId="{C3A59EEC-EBFC-4D1C-B7D6-042A5DE075B3}" type="sibTrans" cxnId="{D4986951-6FC9-427C-9D80-1EEFCA861B42}">
      <dgm:prSet/>
      <dgm:spPr/>
      <dgm:t>
        <a:bodyPr/>
        <a:lstStyle/>
        <a:p>
          <a:endParaRPr lang="en-US"/>
        </a:p>
      </dgm:t>
    </dgm:pt>
    <dgm:pt modelId="{6C1C8F14-50D9-4E2D-9BFA-3E2B3E4472BE}">
      <dgm:prSet phldrT="[Text]"/>
      <dgm:spPr/>
      <dgm:t>
        <a:bodyPr/>
        <a:lstStyle/>
        <a:p>
          <a:r>
            <a:rPr lang="en-US" dirty="0" err="1" smtClean="0"/>
            <a:t>TypeScript</a:t>
          </a:r>
          <a:endParaRPr lang="en-US" dirty="0"/>
        </a:p>
      </dgm:t>
    </dgm:pt>
    <dgm:pt modelId="{DAE75769-6A84-41EE-86C2-5BF61E64244D}" type="parTrans" cxnId="{C5057790-019A-450F-9F96-69457F7F7317}">
      <dgm:prSet/>
      <dgm:spPr/>
      <dgm:t>
        <a:bodyPr/>
        <a:lstStyle/>
        <a:p>
          <a:endParaRPr lang="en-US"/>
        </a:p>
      </dgm:t>
    </dgm:pt>
    <dgm:pt modelId="{6961CB13-D876-4D07-8540-A1FFB77C6418}" type="sibTrans" cxnId="{C5057790-019A-450F-9F96-69457F7F7317}">
      <dgm:prSet/>
      <dgm:spPr/>
      <dgm:t>
        <a:bodyPr/>
        <a:lstStyle/>
        <a:p>
          <a:endParaRPr lang="en-US"/>
        </a:p>
      </dgm:t>
    </dgm:pt>
    <dgm:pt modelId="{9090D22D-4CC8-4AB0-B0E6-79D7F94A58B4}">
      <dgm:prSet phldrT="[Text]"/>
      <dgm:spPr/>
      <dgm:t>
        <a:bodyPr/>
        <a:lstStyle/>
        <a:p>
          <a:r>
            <a:rPr lang="en-US" dirty="0" smtClean="0"/>
            <a:t>Flex(JS)</a:t>
          </a:r>
          <a:endParaRPr lang="en-US" dirty="0"/>
        </a:p>
      </dgm:t>
    </dgm:pt>
    <dgm:pt modelId="{5CFF73B0-4BB2-40B4-824B-15EA323BB06E}" type="parTrans" cxnId="{FA0A88B4-178A-4381-B824-CED8C6288C77}">
      <dgm:prSet/>
      <dgm:spPr/>
      <dgm:t>
        <a:bodyPr/>
        <a:lstStyle/>
        <a:p>
          <a:endParaRPr lang="en-US"/>
        </a:p>
      </dgm:t>
    </dgm:pt>
    <dgm:pt modelId="{D38F877C-719A-44AC-91A5-1DA548C2D382}" type="sibTrans" cxnId="{FA0A88B4-178A-4381-B824-CED8C6288C77}">
      <dgm:prSet/>
      <dgm:spPr/>
      <dgm:t>
        <a:bodyPr/>
        <a:lstStyle/>
        <a:p>
          <a:endParaRPr lang="en-US"/>
        </a:p>
      </dgm:t>
    </dgm:pt>
    <dgm:pt modelId="{FF9C9FF3-3574-4DFE-9DD4-F9EAE654AD70}">
      <dgm:prSet phldrT="[Text]"/>
      <dgm:spPr/>
      <dgm:t>
        <a:bodyPr/>
        <a:lstStyle/>
        <a:p>
          <a:r>
            <a:rPr lang="en-US" dirty="0" smtClean="0"/>
            <a:t>History log</a:t>
          </a:r>
          <a:endParaRPr lang="en-US" dirty="0"/>
        </a:p>
      </dgm:t>
    </dgm:pt>
    <dgm:pt modelId="{7E541E5C-DE7A-4CE5-BA65-4EF8665A3985}" type="parTrans" cxnId="{FCC4947B-EFE7-4B08-97D5-DCD410A128F9}">
      <dgm:prSet/>
      <dgm:spPr/>
      <dgm:t>
        <a:bodyPr/>
        <a:lstStyle/>
        <a:p>
          <a:endParaRPr lang="en-US"/>
        </a:p>
      </dgm:t>
    </dgm:pt>
    <dgm:pt modelId="{CF5EAB00-4829-4970-A47B-6D774E88C0FC}" type="sibTrans" cxnId="{FCC4947B-EFE7-4B08-97D5-DCD410A128F9}">
      <dgm:prSet/>
      <dgm:spPr/>
      <dgm:t>
        <a:bodyPr/>
        <a:lstStyle/>
        <a:p>
          <a:endParaRPr lang="en-US"/>
        </a:p>
      </dgm:t>
    </dgm:pt>
    <dgm:pt modelId="{F9699C49-E5BF-43AB-A7B6-0F041B8695CE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277BD8A4-1535-43F5-BC27-B99D1E2D4538}" type="parTrans" cxnId="{EAAF2D7B-5220-43B5-815F-4D0C60F74CD6}">
      <dgm:prSet/>
      <dgm:spPr/>
      <dgm:t>
        <a:bodyPr/>
        <a:lstStyle/>
        <a:p>
          <a:endParaRPr lang="en-US"/>
        </a:p>
      </dgm:t>
    </dgm:pt>
    <dgm:pt modelId="{67E5D795-8B2B-4F19-9122-F4456E2168DF}" type="sibTrans" cxnId="{EAAF2D7B-5220-43B5-815F-4D0C60F74CD6}">
      <dgm:prSet/>
      <dgm:spPr/>
      <dgm:t>
        <a:bodyPr/>
        <a:lstStyle/>
        <a:p>
          <a:endParaRPr lang="en-US"/>
        </a:p>
      </dgm:t>
    </dgm:pt>
    <dgm:pt modelId="{66EDCCF2-65E9-4D6D-91D0-24D72F961A74}" type="pres">
      <dgm:prSet presAssocID="{AF1826FD-DA99-4285-A812-15D96E1D96D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0D8F7-4439-4A3B-8A06-B3D20F82F988}" type="pres">
      <dgm:prSet presAssocID="{D5D56D91-FDA2-471A-BB13-9069354EC10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30A73-2F41-41C2-A4DF-519AD267D618}" type="pres">
      <dgm:prSet presAssocID="{D5D56D91-FDA2-471A-BB13-9069354EC106}" presName="gear1srcNode" presStyleLbl="node1" presStyleIdx="0" presStyleCnt="3"/>
      <dgm:spPr/>
      <dgm:t>
        <a:bodyPr/>
        <a:lstStyle/>
        <a:p>
          <a:endParaRPr lang="en-US"/>
        </a:p>
      </dgm:t>
    </dgm:pt>
    <dgm:pt modelId="{5AD21836-F816-4471-B113-6F90CC72365E}" type="pres">
      <dgm:prSet presAssocID="{D5D56D91-FDA2-471A-BB13-9069354EC106}" presName="gear1dstNode" presStyleLbl="node1" presStyleIdx="0" presStyleCnt="3"/>
      <dgm:spPr/>
      <dgm:t>
        <a:bodyPr/>
        <a:lstStyle/>
        <a:p>
          <a:endParaRPr lang="en-US"/>
        </a:p>
      </dgm:t>
    </dgm:pt>
    <dgm:pt modelId="{CB0E33D9-C071-4E03-A355-2CA15134A945}" type="pres">
      <dgm:prSet presAssocID="{D5D56D91-FDA2-471A-BB13-9069354EC106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D2F61-4282-48C4-BA70-B53D942717CD}" type="pres">
      <dgm:prSet presAssocID="{1EDF7C59-7A34-41E6-8270-7F513E70F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95D07-2FF7-444F-8283-D3B7884060B2}" type="pres">
      <dgm:prSet presAssocID="{1EDF7C59-7A34-41E6-8270-7F513E70F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67471267-8517-45F0-BADE-ABE113600FC2}" type="pres">
      <dgm:prSet presAssocID="{1EDF7C59-7A34-41E6-8270-7F513E70F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CD464DD4-9309-48D4-8333-AB160D5C29D6}" type="pres">
      <dgm:prSet presAssocID="{1EDF7C59-7A34-41E6-8270-7F513E70FAB0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7D2B5-41B3-4110-BAFA-3CE52967AAD7}" type="pres">
      <dgm:prSet presAssocID="{95032566-5271-4844-8127-51812DB2C4B5}" presName="gear3" presStyleLbl="node1" presStyleIdx="2" presStyleCnt="3"/>
      <dgm:spPr/>
      <dgm:t>
        <a:bodyPr/>
        <a:lstStyle/>
        <a:p>
          <a:endParaRPr lang="en-US"/>
        </a:p>
      </dgm:t>
    </dgm:pt>
    <dgm:pt modelId="{0DD1D3EF-3F6A-49CD-ABC5-C626A93FCA3A}" type="pres">
      <dgm:prSet presAssocID="{95032566-5271-4844-8127-51812DB2C4B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E572-1B5A-467F-BB7F-3807542BD64A}" type="pres">
      <dgm:prSet presAssocID="{95032566-5271-4844-8127-51812DB2C4B5}" presName="gear3srcNode" presStyleLbl="node1" presStyleIdx="2" presStyleCnt="3"/>
      <dgm:spPr/>
      <dgm:t>
        <a:bodyPr/>
        <a:lstStyle/>
        <a:p>
          <a:endParaRPr lang="en-US"/>
        </a:p>
      </dgm:t>
    </dgm:pt>
    <dgm:pt modelId="{636D81B6-F5B5-45E8-9FF5-EBBA3D772340}" type="pres">
      <dgm:prSet presAssocID="{95032566-5271-4844-8127-51812DB2C4B5}" presName="gear3dstNode" presStyleLbl="node1" presStyleIdx="2" presStyleCnt="3"/>
      <dgm:spPr/>
      <dgm:t>
        <a:bodyPr/>
        <a:lstStyle/>
        <a:p>
          <a:endParaRPr lang="en-US"/>
        </a:p>
      </dgm:t>
    </dgm:pt>
    <dgm:pt modelId="{2091D9B2-8BE1-467E-B5FA-30016E4F4E9E}" type="pres">
      <dgm:prSet presAssocID="{95032566-5271-4844-8127-51812DB2C4B5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57248-FBAF-4607-8DC0-48717DF67069}" type="pres">
      <dgm:prSet presAssocID="{E6C52F41-E4B0-4905-8783-003D2B3DF19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6D59D18E-D97B-4683-9957-7918DDF7A387}" type="pres">
      <dgm:prSet presAssocID="{2A004A6F-EE26-4144-9B6B-8EF0D240EF1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35E2292-B509-4402-BA23-A43BA4990827}" type="pres">
      <dgm:prSet presAssocID="{7CFA9C36-7734-4DB3-A2D9-EF72D239583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386854-9471-4FE5-9FE6-D27561EABD23}" srcId="{AF1826FD-DA99-4285-A812-15D96E1D96D8}" destId="{95032566-5271-4844-8127-51812DB2C4B5}" srcOrd="2" destOrd="0" parTransId="{81F59764-EDDB-4BDC-87C2-35BF7BCA84A7}" sibTransId="{7CFA9C36-7734-4DB3-A2D9-EF72D2395834}"/>
    <dgm:cxn modelId="{C2900F1E-ECBF-487A-82DF-B41A90FF0E85}" type="presOf" srcId="{95032566-5271-4844-8127-51812DB2C4B5}" destId="{636D81B6-F5B5-45E8-9FF5-EBBA3D772340}" srcOrd="3" destOrd="0" presId="urn:microsoft.com/office/officeart/2005/8/layout/gear1"/>
    <dgm:cxn modelId="{D1CF547D-46B7-41B8-8FB1-DE613660A49C}" type="presOf" srcId="{9090D22D-4CC8-4AB0-B0E6-79D7F94A58B4}" destId="{CD464DD4-9309-48D4-8333-AB160D5C29D6}" srcOrd="0" destOrd="1" presId="urn:microsoft.com/office/officeart/2005/8/layout/gear1"/>
    <dgm:cxn modelId="{F126CDFC-FAC0-422B-B71C-3B263F3E43D8}" type="presOf" srcId="{7CFA9C36-7734-4DB3-A2D9-EF72D2395834}" destId="{D35E2292-B509-4402-BA23-A43BA4990827}" srcOrd="0" destOrd="0" presId="urn:microsoft.com/office/officeart/2005/8/layout/gear1"/>
    <dgm:cxn modelId="{522012D1-8A3F-4CDA-B369-DE84B3B59DAB}" type="presOf" srcId="{FAB2B284-7F33-413E-B9E1-D4B51AF15090}" destId="{CB0E33D9-C071-4E03-A355-2CA15134A945}" srcOrd="0" destOrd="1" presId="urn:microsoft.com/office/officeart/2005/8/layout/gear1"/>
    <dgm:cxn modelId="{F26D92B1-6354-46F3-B40B-D4AAFB8F4F77}" type="presOf" srcId="{D5D56D91-FDA2-471A-BB13-9069354EC106}" destId="{99B30A73-2F41-41C2-A4DF-519AD267D618}" srcOrd="1" destOrd="0" presId="urn:microsoft.com/office/officeart/2005/8/layout/gear1"/>
    <dgm:cxn modelId="{FF2C4DAC-616A-48B9-8BF7-5F0EFB19716F}" srcId="{AF1826FD-DA99-4285-A812-15D96E1D96D8}" destId="{1EDF7C59-7A34-41E6-8270-7F513E70FAB0}" srcOrd="1" destOrd="0" parTransId="{DAE62FD6-180B-41D9-A493-B667B2E4213F}" sibTransId="{2A004A6F-EE26-4144-9B6B-8EF0D240EF1A}"/>
    <dgm:cxn modelId="{C5057790-019A-450F-9F96-69457F7F7317}" srcId="{1EDF7C59-7A34-41E6-8270-7F513E70FAB0}" destId="{6C1C8F14-50D9-4E2D-9BFA-3E2B3E4472BE}" srcOrd="0" destOrd="0" parTransId="{DAE75769-6A84-41EE-86C2-5BF61E64244D}" sibTransId="{6961CB13-D876-4D07-8540-A1FFB77C6418}"/>
    <dgm:cxn modelId="{67BA6C84-DFF4-497A-A199-60B1E3FAA902}" type="presOf" srcId="{1EDF7C59-7A34-41E6-8270-7F513E70FAB0}" destId="{C3FD2F61-4282-48C4-BA70-B53D942717CD}" srcOrd="0" destOrd="0" presId="urn:microsoft.com/office/officeart/2005/8/layout/gear1"/>
    <dgm:cxn modelId="{D4986951-6FC9-427C-9D80-1EEFCA861B42}" srcId="{D5D56D91-FDA2-471A-BB13-9069354EC106}" destId="{FAB2B284-7F33-413E-B9E1-D4B51AF15090}" srcOrd="1" destOrd="0" parTransId="{7966C6F9-3F5C-4E58-A40E-364AEABC3129}" sibTransId="{C3A59EEC-EBFC-4D1C-B7D6-042A5DE075B3}"/>
    <dgm:cxn modelId="{ADD4A866-6645-4933-8581-ED0843DAF3D1}" srcId="{D5D56D91-FDA2-471A-BB13-9069354EC106}" destId="{1B581827-8944-404F-ACAD-EFAD0027E2F5}" srcOrd="0" destOrd="0" parTransId="{BC3319A1-E645-42B4-B710-53492C244A49}" sibTransId="{E7578B5E-061E-4232-B67F-9CC6EFBB02C5}"/>
    <dgm:cxn modelId="{FCC4947B-EFE7-4B08-97D5-DCD410A128F9}" srcId="{95032566-5271-4844-8127-51812DB2C4B5}" destId="{FF9C9FF3-3574-4DFE-9DD4-F9EAE654AD70}" srcOrd="0" destOrd="0" parTransId="{7E541E5C-DE7A-4CE5-BA65-4EF8665A3985}" sibTransId="{CF5EAB00-4829-4970-A47B-6D774E88C0FC}"/>
    <dgm:cxn modelId="{8584C8E0-7927-4FE0-B207-56BCDAE4CDE8}" type="presOf" srcId="{6C1C8F14-50D9-4E2D-9BFA-3E2B3E4472BE}" destId="{CD464DD4-9309-48D4-8333-AB160D5C29D6}" srcOrd="0" destOrd="0" presId="urn:microsoft.com/office/officeart/2005/8/layout/gear1"/>
    <dgm:cxn modelId="{9938774E-A5E4-4945-AFD7-E692458F9244}" type="presOf" srcId="{E6C52F41-E4B0-4905-8783-003D2B3DF197}" destId="{1D857248-FBAF-4607-8DC0-48717DF67069}" srcOrd="0" destOrd="0" presId="urn:microsoft.com/office/officeart/2005/8/layout/gear1"/>
    <dgm:cxn modelId="{EAAF2D7B-5220-43B5-815F-4D0C60F74CD6}" srcId="{95032566-5271-4844-8127-51812DB2C4B5}" destId="{F9699C49-E5BF-43AB-A7B6-0F041B8695CE}" srcOrd="1" destOrd="0" parTransId="{277BD8A4-1535-43F5-BC27-B99D1E2D4538}" sibTransId="{67E5D795-8B2B-4F19-9122-F4456E2168DF}"/>
    <dgm:cxn modelId="{FA0A88B4-178A-4381-B824-CED8C6288C77}" srcId="{1EDF7C59-7A34-41E6-8270-7F513E70FAB0}" destId="{9090D22D-4CC8-4AB0-B0E6-79D7F94A58B4}" srcOrd="1" destOrd="0" parTransId="{5CFF73B0-4BB2-40B4-824B-15EA323BB06E}" sibTransId="{D38F877C-719A-44AC-91A5-1DA548C2D382}"/>
    <dgm:cxn modelId="{0AAF5715-BA93-4D19-B856-D01B3537A3FC}" type="presOf" srcId="{1B581827-8944-404F-ACAD-EFAD0027E2F5}" destId="{CB0E33D9-C071-4E03-A355-2CA15134A945}" srcOrd="0" destOrd="0" presId="urn:microsoft.com/office/officeart/2005/8/layout/gear1"/>
    <dgm:cxn modelId="{3C5A76EA-5A8C-4671-8C16-DA7C494EEA1E}" type="presOf" srcId="{1EDF7C59-7A34-41E6-8270-7F513E70FAB0}" destId="{DFF95D07-2FF7-444F-8283-D3B7884060B2}" srcOrd="1" destOrd="0" presId="urn:microsoft.com/office/officeart/2005/8/layout/gear1"/>
    <dgm:cxn modelId="{6A85CBAF-26EA-4118-A997-709132522386}" type="presOf" srcId="{D5D56D91-FDA2-471A-BB13-9069354EC106}" destId="{5AD21836-F816-4471-B113-6F90CC72365E}" srcOrd="2" destOrd="0" presId="urn:microsoft.com/office/officeart/2005/8/layout/gear1"/>
    <dgm:cxn modelId="{315E052F-D4F5-4D3A-8A24-DC47354A3AF1}" type="presOf" srcId="{AF1826FD-DA99-4285-A812-15D96E1D96D8}" destId="{66EDCCF2-65E9-4D6D-91D0-24D72F961A74}" srcOrd="0" destOrd="0" presId="urn:microsoft.com/office/officeart/2005/8/layout/gear1"/>
    <dgm:cxn modelId="{AB2C0EBF-7072-4620-932A-F743A450E5B5}" type="presOf" srcId="{D5D56D91-FDA2-471A-BB13-9069354EC106}" destId="{7EC0D8F7-4439-4A3B-8A06-B3D20F82F988}" srcOrd="0" destOrd="0" presId="urn:microsoft.com/office/officeart/2005/8/layout/gear1"/>
    <dgm:cxn modelId="{E2334628-40E4-4471-BEB8-CD6D0AEB4E6C}" type="presOf" srcId="{2A004A6F-EE26-4144-9B6B-8EF0D240EF1A}" destId="{6D59D18E-D97B-4683-9957-7918DDF7A387}" srcOrd="0" destOrd="0" presId="urn:microsoft.com/office/officeart/2005/8/layout/gear1"/>
    <dgm:cxn modelId="{46DF4B7B-204C-4E4A-A18A-4BACD8391B8B}" type="presOf" srcId="{95032566-5271-4844-8127-51812DB2C4B5}" destId="{0DD1D3EF-3F6A-49CD-ABC5-C626A93FCA3A}" srcOrd="1" destOrd="0" presId="urn:microsoft.com/office/officeart/2005/8/layout/gear1"/>
    <dgm:cxn modelId="{390438DD-1727-4B63-B958-093A592FC94F}" type="presOf" srcId="{95032566-5271-4844-8127-51812DB2C4B5}" destId="{22D7D2B5-41B3-4110-BAFA-3CE52967AAD7}" srcOrd="0" destOrd="0" presId="urn:microsoft.com/office/officeart/2005/8/layout/gear1"/>
    <dgm:cxn modelId="{7A56DE90-E1EC-4DE5-A89A-37FECAA23588}" type="presOf" srcId="{F9699C49-E5BF-43AB-A7B6-0F041B8695CE}" destId="{2091D9B2-8BE1-467E-B5FA-30016E4F4E9E}" srcOrd="0" destOrd="1" presId="urn:microsoft.com/office/officeart/2005/8/layout/gear1"/>
    <dgm:cxn modelId="{8BEA14A0-2D58-48EA-B629-D0538A0FA19B}" type="presOf" srcId="{FF9C9FF3-3574-4DFE-9DD4-F9EAE654AD70}" destId="{2091D9B2-8BE1-467E-B5FA-30016E4F4E9E}" srcOrd="0" destOrd="0" presId="urn:microsoft.com/office/officeart/2005/8/layout/gear1"/>
    <dgm:cxn modelId="{312D8C96-8882-4CC4-9BC1-643B01E4FD0B}" srcId="{AF1826FD-DA99-4285-A812-15D96E1D96D8}" destId="{D5D56D91-FDA2-471A-BB13-9069354EC106}" srcOrd="0" destOrd="0" parTransId="{39418017-A712-4EB8-84D7-ACDEE75F0B97}" sibTransId="{E6C52F41-E4B0-4905-8783-003D2B3DF197}"/>
    <dgm:cxn modelId="{EFA24BEE-3970-421B-8386-134EADFE67E0}" type="presOf" srcId="{1EDF7C59-7A34-41E6-8270-7F513E70FAB0}" destId="{67471267-8517-45F0-BADE-ABE113600FC2}" srcOrd="2" destOrd="0" presId="urn:microsoft.com/office/officeart/2005/8/layout/gear1"/>
    <dgm:cxn modelId="{20190575-3D97-483D-A857-2A2D1448AE7B}" type="presOf" srcId="{95032566-5271-4844-8127-51812DB2C4B5}" destId="{6950E572-1B5A-467F-BB7F-3807542BD64A}" srcOrd="2" destOrd="0" presId="urn:microsoft.com/office/officeart/2005/8/layout/gear1"/>
    <dgm:cxn modelId="{6DB0EDC0-2656-4526-AB27-0308262ACC1F}" type="presParOf" srcId="{66EDCCF2-65E9-4D6D-91D0-24D72F961A74}" destId="{7EC0D8F7-4439-4A3B-8A06-B3D20F82F988}" srcOrd="0" destOrd="0" presId="urn:microsoft.com/office/officeart/2005/8/layout/gear1"/>
    <dgm:cxn modelId="{38C8AAB3-0B65-4456-B243-233D94BE276B}" type="presParOf" srcId="{66EDCCF2-65E9-4D6D-91D0-24D72F961A74}" destId="{99B30A73-2F41-41C2-A4DF-519AD267D618}" srcOrd="1" destOrd="0" presId="urn:microsoft.com/office/officeart/2005/8/layout/gear1"/>
    <dgm:cxn modelId="{150BBD7A-1941-48D5-BBD6-CAD3C6F4ECFB}" type="presParOf" srcId="{66EDCCF2-65E9-4D6D-91D0-24D72F961A74}" destId="{5AD21836-F816-4471-B113-6F90CC72365E}" srcOrd="2" destOrd="0" presId="urn:microsoft.com/office/officeart/2005/8/layout/gear1"/>
    <dgm:cxn modelId="{42932C6A-804D-4F7C-9A65-84471274CE60}" type="presParOf" srcId="{66EDCCF2-65E9-4D6D-91D0-24D72F961A74}" destId="{CB0E33D9-C071-4E03-A355-2CA15134A945}" srcOrd="3" destOrd="0" presId="urn:microsoft.com/office/officeart/2005/8/layout/gear1"/>
    <dgm:cxn modelId="{501677B5-5BA2-4532-A0B7-6AC4724CF9EC}" type="presParOf" srcId="{66EDCCF2-65E9-4D6D-91D0-24D72F961A74}" destId="{C3FD2F61-4282-48C4-BA70-B53D942717CD}" srcOrd="4" destOrd="0" presId="urn:microsoft.com/office/officeart/2005/8/layout/gear1"/>
    <dgm:cxn modelId="{6A9A0F38-5594-48BD-AC79-11CC10421B0D}" type="presParOf" srcId="{66EDCCF2-65E9-4D6D-91D0-24D72F961A74}" destId="{DFF95D07-2FF7-444F-8283-D3B7884060B2}" srcOrd="5" destOrd="0" presId="urn:microsoft.com/office/officeart/2005/8/layout/gear1"/>
    <dgm:cxn modelId="{615850BE-8AFB-4C8A-8C8D-35A079EA9D4A}" type="presParOf" srcId="{66EDCCF2-65E9-4D6D-91D0-24D72F961A74}" destId="{67471267-8517-45F0-BADE-ABE113600FC2}" srcOrd="6" destOrd="0" presId="urn:microsoft.com/office/officeart/2005/8/layout/gear1"/>
    <dgm:cxn modelId="{B6BE33F0-9CD6-4FAE-A9F4-A0683181AE8C}" type="presParOf" srcId="{66EDCCF2-65E9-4D6D-91D0-24D72F961A74}" destId="{CD464DD4-9309-48D4-8333-AB160D5C29D6}" srcOrd="7" destOrd="0" presId="urn:microsoft.com/office/officeart/2005/8/layout/gear1"/>
    <dgm:cxn modelId="{A364D384-E5A5-4B6B-851C-F85D75166C06}" type="presParOf" srcId="{66EDCCF2-65E9-4D6D-91D0-24D72F961A74}" destId="{22D7D2B5-41B3-4110-BAFA-3CE52967AAD7}" srcOrd="8" destOrd="0" presId="urn:microsoft.com/office/officeart/2005/8/layout/gear1"/>
    <dgm:cxn modelId="{ADE8B2DF-7933-448C-88CF-86B5DD925B9A}" type="presParOf" srcId="{66EDCCF2-65E9-4D6D-91D0-24D72F961A74}" destId="{0DD1D3EF-3F6A-49CD-ABC5-C626A93FCA3A}" srcOrd="9" destOrd="0" presId="urn:microsoft.com/office/officeart/2005/8/layout/gear1"/>
    <dgm:cxn modelId="{9F6C2DD9-DECB-4DD8-B999-588F673D7DB0}" type="presParOf" srcId="{66EDCCF2-65E9-4D6D-91D0-24D72F961A74}" destId="{6950E572-1B5A-467F-BB7F-3807542BD64A}" srcOrd="10" destOrd="0" presId="urn:microsoft.com/office/officeart/2005/8/layout/gear1"/>
    <dgm:cxn modelId="{2780F638-7C4C-415A-A139-5740A8F37E4B}" type="presParOf" srcId="{66EDCCF2-65E9-4D6D-91D0-24D72F961A74}" destId="{636D81B6-F5B5-45E8-9FF5-EBBA3D772340}" srcOrd="11" destOrd="0" presId="urn:microsoft.com/office/officeart/2005/8/layout/gear1"/>
    <dgm:cxn modelId="{37D14F8A-706D-4D0D-857A-05A911375C62}" type="presParOf" srcId="{66EDCCF2-65E9-4D6D-91D0-24D72F961A74}" destId="{2091D9B2-8BE1-467E-B5FA-30016E4F4E9E}" srcOrd="12" destOrd="0" presId="urn:microsoft.com/office/officeart/2005/8/layout/gear1"/>
    <dgm:cxn modelId="{2F182E06-830F-4A62-86AF-E96E479FA509}" type="presParOf" srcId="{66EDCCF2-65E9-4D6D-91D0-24D72F961A74}" destId="{1D857248-FBAF-4607-8DC0-48717DF67069}" srcOrd="13" destOrd="0" presId="urn:microsoft.com/office/officeart/2005/8/layout/gear1"/>
    <dgm:cxn modelId="{EF26A6FF-FDFD-4FF0-9F4A-BC99CDBE6974}" type="presParOf" srcId="{66EDCCF2-65E9-4D6D-91D0-24D72F961A74}" destId="{6D59D18E-D97B-4683-9957-7918DDF7A387}" srcOrd="14" destOrd="0" presId="urn:microsoft.com/office/officeart/2005/8/layout/gear1"/>
    <dgm:cxn modelId="{9E6D2980-33F4-4449-B270-773F8300A8F1}" type="presParOf" srcId="{66EDCCF2-65E9-4D6D-91D0-24D72F961A74}" destId="{D35E2292-B509-4402-BA23-A43BA4990827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DA5A6-F942-4A3F-8FC8-77DD2FAE74C3}">
      <dsp:nvSpPr>
        <dsp:cNvPr id="0" name=""/>
        <dsp:cNvSpPr/>
      </dsp:nvSpPr>
      <dsp:spPr>
        <a:xfrm>
          <a:off x="0" y="0"/>
          <a:ext cx="8596312" cy="121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b="1" kern="1200" dirty="0" smtClean="0"/>
            <a:t>Outline</a:t>
          </a:r>
          <a:endParaRPr lang="ko-KR" altLang="en-US" sz="1900" b="1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Purpose of framework</a:t>
          </a:r>
          <a:endParaRPr lang="ko-KR" altLang="en-US" sz="1500" b="1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Modules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smtClean="0"/>
            <a:t>Principles</a:t>
          </a:r>
          <a:endParaRPr lang="ko-KR" altLang="en-US" sz="1500" kern="1200" dirty="0"/>
        </a:p>
      </dsp:txBody>
      <dsp:txXfrm>
        <a:off x="1840557" y="0"/>
        <a:ext cx="6755754" cy="1212949"/>
      </dsp:txXfrm>
    </dsp:sp>
    <dsp:sp modelId="{357C26FE-AB6E-4A16-8E4D-3D4B617AC47B}">
      <dsp:nvSpPr>
        <dsp:cNvPr id="0" name=""/>
        <dsp:cNvSpPr/>
      </dsp:nvSpPr>
      <dsp:spPr>
        <a:xfrm>
          <a:off x="121294" y="121294"/>
          <a:ext cx="1719262" cy="9703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1D184F-6AD7-438E-BCA9-4EDBAB1635F0}">
      <dsp:nvSpPr>
        <dsp:cNvPr id="0" name=""/>
        <dsp:cNvSpPr/>
      </dsp:nvSpPr>
      <dsp:spPr>
        <a:xfrm>
          <a:off x="0" y="1334243"/>
          <a:ext cx="8596312" cy="121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b="1" kern="1200" dirty="0" smtClean="0"/>
            <a:t>Specification</a:t>
          </a:r>
          <a:endParaRPr lang="ko-KR" altLang="en-US" sz="1900" b="1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Used skills</a:t>
          </a:r>
          <a:endParaRPr lang="ko-KR" altLang="en-US" sz="1500" b="1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Supports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Examples</a:t>
          </a:r>
          <a:endParaRPr lang="ko-KR" altLang="en-US" sz="1500" kern="1200" dirty="0"/>
        </a:p>
      </dsp:txBody>
      <dsp:txXfrm>
        <a:off x="1840557" y="1334243"/>
        <a:ext cx="6755754" cy="1212949"/>
      </dsp:txXfrm>
    </dsp:sp>
    <dsp:sp modelId="{6C505080-7649-4046-BE2C-748A4CBE8066}">
      <dsp:nvSpPr>
        <dsp:cNvPr id="0" name=""/>
        <dsp:cNvSpPr/>
      </dsp:nvSpPr>
      <dsp:spPr>
        <a:xfrm>
          <a:off x="121294" y="1455538"/>
          <a:ext cx="1719262" cy="97035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FFCAFB-668A-4665-B171-99E21307EB02}">
      <dsp:nvSpPr>
        <dsp:cNvPr id="0" name=""/>
        <dsp:cNvSpPr/>
      </dsp:nvSpPr>
      <dsp:spPr>
        <a:xfrm>
          <a:off x="0" y="2668487"/>
          <a:ext cx="8596312" cy="12129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b="1" kern="1200" dirty="0" smtClean="0"/>
            <a:t>Utilization</a:t>
          </a:r>
          <a:endParaRPr lang="ko-KR" altLang="en-US" sz="1900" b="1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Samchon Simulation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err="1" smtClean="0"/>
            <a:t>OraQ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Samchon Framework is suitable for</a:t>
          </a:r>
          <a:endParaRPr lang="ko-KR" altLang="en-US" sz="1500" kern="1200" dirty="0"/>
        </a:p>
      </dsp:txBody>
      <dsp:txXfrm>
        <a:off x="1840557" y="2668487"/>
        <a:ext cx="6755754" cy="1212949"/>
      </dsp:txXfrm>
    </dsp:sp>
    <dsp:sp modelId="{4A1ADAC8-999F-43EF-8DAA-9E64EF9FB28A}">
      <dsp:nvSpPr>
        <dsp:cNvPr id="0" name=""/>
        <dsp:cNvSpPr/>
      </dsp:nvSpPr>
      <dsp:spPr>
        <a:xfrm>
          <a:off x="121294" y="2789782"/>
          <a:ext cx="1719262" cy="9703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0D8F7-4439-4A3B-8A06-B3D20F82F988}">
      <dsp:nvSpPr>
        <dsp:cNvPr id="0" name=""/>
        <dsp:cNvSpPr/>
      </dsp:nvSpPr>
      <dsp:spPr>
        <a:xfrm>
          <a:off x="1897459" y="1746646"/>
          <a:ext cx="2134790" cy="2134790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C++</a:t>
          </a:r>
          <a:endParaRPr lang="en-US" sz="1900" kern="1200" dirty="0"/>
        </a:p>
      </dsp:txBody>
      <dsp:txXfrm>
        <a:off x="2326647" y="2246710"/>
        <a:ext cx="1276414" cy="1097327"/>
      </dsp:txXfrm>
    </dsp:sp>
    <dsp:sp modelId="{CB0E33D9-C071-4E03-A355-2CA15134A945}">
      <dsp:nvSpPr>
        <dsp:cNvPr id="0" name=""/>
        <dsp:cNvSpPr/>
      </dsp:nvSpPr>
      <dsp:spPr>
        <a:xfrm>
          <a:off x="1625758" y="3066335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Boost.Asio</a:t>
          </a:r>
          <a:endParaRPr lang="en-US" sz="1500" kern="1200" dirty="0"/>
        </a:p>
      </dsp:txBody>
      <dsp:txXfrm>
        <a:off x="1649631" y="3090208"/>
        <a:ext cx="1310756" cy="767355"/>
      </dsp:txXfrm>
    </dsp:sp>
    <dsp:sp modelId="{C3FD2F61-4282-48C4-BA70-B53D942717CD}">
      <dsp:nvSpPr>
        <dsp:cNvPr id="0" name=""/>
        <dsp:cNvSpPr/>
      </dsp:nvSpPr>
      <dsp:spPr>
        <a:xfrm>
          <a:off x="655399" y="1242059"/>
          <a:ext cx="1552574" cy="1552574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JS</a:t>
          </a:r>
          <a:endParaRPr lang="en-US" sz="1900" kern="1200" dirty="0"/>
        </a:p>
      </dsp:txBody>
      <dsp:txXfrm>
        <a:off x="1046264" y="1635287"/>
        <a:ext cx="770844" cy="766118"/>
      </dsp:txXfrm>
    </dsp:sp>
    <dsp:sp modelId="{CD464DD4-9309-48D4-8333-AB160D5C29D6}">
      <dsp:nvSpPr>
        <dsp:cNvPr id="0" name=""/>
        <dsp:cNvSpPr/>
      </dsp:nvSpPr>
      <dsp:spPr>
        <a:xfrm>
          <a:off x="150812" y="2251233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TypeScript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Flex(JS)</a:t>
          </a:r>
          <a:endParaRPr lang="en-US" sz="1500" kern="1200" dirty="0"/>
        </a:p>
      </dsp:txBody>
      <dsp:txXfrm>
        <a:off x="174685" y="2275106"/>
        <a:ext cx="1310756" cy="767355"/>
      </dsp:txXfrm>
    </dsp:sp>
    <dsp:sp modelId="{22D7D2B5-41B3-4110-BAFA-3CE52967AAD7}">
      <dsp:nvSpPr>
        <dsp:cNvPr id="0" name=""/>
        <dsp:cNvSpPr/>
      </dsp:nvSpPr>
      <dsp:spPr>
        <a:xfrm rot="20700000">
          <a:off x="1524999" y="170941"/>
          <a:ext cx="1521206" cy="1521206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SQL</a:t>
          </a:r>
          <a:endParaRPr lang="en-US" sz="1900" kern="1200" dirty="0"/>
        </a:p>
      </dsp:txBody>
      <dsp:txXfrm rot="-20700000">
        <a:off x="1858644" y="504586"/>
        <a:ext cx="853916" cy="853916"/>
      </dsp:txXfrm>
    </dsp:sp>
    <dsp:sp modelId="{2091D9B2-8BE1-467E-B5FA-30016E4F4E9E}">
      <dsp:nvSpPr>
        <dsp:cNvPr id="0" name=""/>
        <dsp:cNvSpPr/>
      </dsp:nvSpPr>
      <dsp:spPr>
        <a:xfrm>
          <a:off x="2673746" y="504586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History log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Procedures</a:t>
          </a:r>
          <a:endParaRPr lang="en-US" sz="1500" kern="1200" dirty="0"/>
        </a:p>
      </dsp:txBody>
      <dsp:txXfrm>
        <a:off x="2697619" y="528459"/>
        <a:ext cx="1310756" cy="767355"/>
      </dsp:txXfrm>
    </dsp:sp>
    <dsp:sp modelId="{1D857248-FBAF-4607-8DC0-48717DF67069}">
      <dsp:nvSpPr>
        <dsp:cNvPr id="0" name=""/>
        <dsp:cNvSpPr/>
      </dsp:nvSpPr>
      <dsp:spPr>
        <a:xfrm>
          <a:off x="1729907" y="1426440"/>
          <a:ext cx="2732531" cy="2732531"/>
        </a:xfrm>
        <a:prstGeom prst="circularArrow">
          <a:avLst>
            <a:gd name="adj1" fmla="val 4687"/>
            <a:gd name="adj2" fmla="val 299029"/>
            <a:gd name="adj3" fmla="val 2508344"/>
            <a:gd name="adj4" fmla="val 1587823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59D18E-D97B-4683-9957-7918DDF7A387}">
      <dsp:nvSpPr>
        <dsp:cNvPr id="0" name=""/>
        <dsp:cNvSpPr/>
      </dsp:nvSpPr>
      <dsp:spPr>
        <a:xfrm>
          <a:off x="380441" y="899876"/>
          <a:ext cx="1985355" cy="19853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5E2292-B509-4402-BA23-A43BA4990827}">
      <dsp:nvSpPr>
        <dsp:cNvPr id="0" name=""/>
        <dsp:cNvSpPr/>
      </dsp:nvSpPr>
      <dsp:spPr>
        <a:xfrm>
          <a:off x="1173128" y="-160917"/>
          <a:ext cx="2140612" cy="21406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0D8F7-4439-4A3B-8A06-B3D20F82F988}">
      <dsp:nvSpPr>
        <dsp:cNvPr id="0" name=""/>
        <dsp:cNvSpPr/>
      </dsp:nvSpPr>
      <dsp:spPr>
        <a:xfrm>
          <a:off x="1897459" y="1746646"/>
          <a:ext cx="2134790" cy="2134790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C++</a:t>
          </a:r>
          <a:endParaRPr lang="en-US" sz="1900" kern="1200" dirty="0"/>
        </a:p>
      </dsp:txBody>
      <dsp:txXfrm>
        <a:off x="2326647" y="2246710"/>
        <a:ext cx="1276414" cy="1097327"/>
      </dsp:txXfrm>
    </dsp:sp>
    <dsp:sp modelId="{CB0E33D9-C071-4E03-A355-2CA15134A945}">
      <dsp:nvSpPr>
        <dsp:cNvPr id="0" name=""/>
        <dsp:cNvSpPr/>
      </dsp:nvSpPr>
      <dsp:spPr>
        <a:xfrm>
          <a:off x="1625758" y="3066335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Boost.Asio</a:t>
          </a:r>
          <a:endParaRPr lang="en-US" sz="1500" kern="1200" dirty="0"/>
        </a:p>
      </dsp:txBody>
      <dsp:txXfrm>
        <a:off x="1649631" y="3090208"/>
        <a:ext cx="1310756" cy="767355"/>
      </dsp:txXfrm>
    </dsp:sp>
    <dsp:sp modelId="{C3FD2F61-4282-48C4-BA70-B53D942717CD}">
      <dsp:nvSpPr>
        <dsp:cNvPr id="0" name=""/>
        <dsp:cNvSpPr/>
      </dsp:nvSpPr>
      <dsp:spPr>
        <a:xfrm>
          <a:off x="655399" y="1242059"/>
          <a:ext cx="1552574" cy="1552574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JS</a:t>
          </a:r>
          <a:endParaRPr lang="en-US" sz="1900" kern="1200" dirty="0"/>
        </a:p>
      </dsp:txBody>
      <dsp:txXfrm>
        <a:off x="1046264" y="1635287"/>
        <a:ext cx="770844" cy="766118"/>
      </dsp:txXfrm>
    </dsp:sp>
    <dsp:sp modelId="{CD464DD4-9309-48D4-8333-AB160D5C29D6}">
      <dsp:nvSpPr>
        <dsp:cNvPr id="0" name=""/>
        <dsp:cNvSpPr/>
      </dsp:nvSpPr>
      <dsp:spPr>
        <a:xfrm>
          <a:off x="150812" y="2251233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TypeScript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Flex(JS)</a:t>
          </a:r>
          <a:endParaRPr lang="en-US" sz="1500" kern="1200" dirty="0"/>
        </a:p>
      </dsp:txBody>
      <dsp:txXfrm>
        <a:off x="174685" y="2275106"/>
        <a:ext cx="1310756" cy="767355"/>
      </dsp:txXfrm>
    </dsp:sp>
    <dsp:sp modelId="{22D7D2B5-41B3-4110-BAFA-3CE52967AAD7}">
      <dsp:nvSpPr>
        <dsp:cNvPr id="0" name=""/>
        <dsp:cNvSpPr/>
      </dsp:nvSpPr>
      <dsp:spPr>
        <a:xfrm rot="20700000">
          <a:off x="1524999" y="170941"/>
          <a:ext cx="1521206" cy="1521206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SQL</a:t>
          </a:r>
          <a:endParaRPr lang="en-US" sz="1900" kern="1200" dirty="0"/>
        </a:p>
      </dsp:txBody>
      <dsp:txXfrm rot="-20700000">
        <a:off x="1858644" y="504586"/>
        <a:ext cx="853916" cy="853916"/>
      </dsp:txXfrm>
    </dsp:sp>
    <dsp:sp modelId="{2091D9B2-8BE1-467E-B5FA-30016E4F4E9E}">
      <dsp:nvSpPr>
        <dsp:cNvPr id="0" name=""/>
        <dsp:cNvSpPr/>
      </dsp:nvSpPr>
      <dsp:spPr>
        <a:xfrm>
          <a:off x="2673746" y="504586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History log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Procedures</a:t>
          </a:r>
          <a:endParaRPr lang="en-US" sz="1500" kern="1200" dirty="0"/>
        </a:p>
      </dsp:txBody>
      <dsp:txXfrm>
        <a:off x="2697619" y="528459"/>
        <a:ext cx="1310756" cy="767355"/>
      </dsp:txXfrm>
    </dsp:sp>
    <dsp:sp modelId="{1D857248-FBAF-4607-8DC0-48717DF67069}">
      <dsp:nvSpPr>
        <dsp:cNvPr id="0" name=""/>
        <dsp:cNvSpPr/>
      </dsp:nvSpPr>
      <dsp:spPr>
        <a:xfrm>
          <a:off x="1729907" y="1426440"/>
          <a:ext cx="2732531" cy="2732531"/>
        </a:xfrm>
        <a:prstGeom prst="circularArrow">
          <a:avLst>
            <a:gd name="adj1" fmla="val 4687"/>
            <a:gd name="adj2" fmla="val 299029"/>
            <a:gd name="adj3" fmla="val 2508344"/>
            <a:gd name="adj4" fmla="val 1587823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59D18E-D97B-4683-9957-7918DDF7A387}">
      <dsp:nvSpPr>
        <dsp:cNvPr id="0" name=""/>
        <dsp:cNvSpPr/>
      </dsp:nvSpPr>
      <dsp:spPr>
        <a:xfrm>
          <a:off x="380441" y="899876"/>
          <a:ext cx="1985355" cy="19853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5E2292-B509-4402-BA23-A43BA4990827}">
      <dsp:nvSpPr>
        <dsp:cNvPr id="0" name=""/>
        <dsp:cNvSpPr/>
      </dsp:nvSpPr>
      <dsp:spPr>
        <a:xfrm>
          <a:off x="1173128" y="-160917"/>
          <a:ext cx="2140612" cy="21406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0D8F7-4439-4A3B-8A06-B3D20F82F988}">
      <dsp:nvSpPr>
        <dsp:cNvPr id="0" name=""/>
        <dsp:cNvSpPr/>
      </dsp:nvSpPr>
      <dsp:spPr>
        <a:xfrm>
          <a:off x="1897459" y="1746646"/>
          <a:ext cx="2134790" cy="2134790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C++</a:t>
          </a:r>
          <a:endParaRPr lang="en-US" sz="1900" kern="1200" dirty="0"/>
        </a:p>
      </dsp:txBody>
      <dsp:txXfrm>
        <a:off x="2326647" y="2246710"/>
        <a:ext cx="1276414" cy="1097327"/>
      </dsp:txXfrm>
    </dsp:sp>
    <dsp:sp modelId="{CB0E33D9-C071-4E03-A355-2CA15134A945}">
      <dsp:nvSpPr>
        <dsp:cNvPr id="0" name=""/>
        <dsp:cNvSpPr/>
      </dsp:nvSpPr>
      <dsp:spPr>
        <a:xfrm>
          <a:off x="1625758" y="3066335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Boost.Asio</a:t>
          </a:r>
          <a:endParaRPr lang="en-US" sz="1500" kern="1200" dirty="0"/>
        </a:p>
      </dsp:txBody>
      <dsp:txXfrm>
        <a:off x="1649631" y="3090208"/>
        <a:ext cx="1310756" cy="767355"/>
      </dsp:txXfrm>
    </dsp:sp>
    <dsp:sp modelId="{C3FD2F61-4282-48C4-BA70-B53D942717CD}">
      <dsp:nvSpPr>
        <dsp:cNvPr id="0" name=""/>
        <dsp:cNvSpPr/>
      </dsp:nvSpPr>
      <dsp:spPr>
        <a:xfrm>
          <a:off x="655399" y="1242059"/>
          <a:ext cx="1552574" cy="1552574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JS</a:t>
          </a:r>
          <a:endParaRPr lang="en-US" sz="1900" kern="1200" dirty="0"/>
        </a:p>
      </dsp:txBody>
      <dsp:txXfrm>
        <a:off x="1046264" y="1635287"/>
        <a:ext cx="770844" cy="766118"/>
      </dsp:txXfrm>
    </dsp:sp>
    <dsp:sp modelId="{CD464DD4-9309-48D4-8333-AB160D5C29D6}">
      <dsp:nvSpPr>
        <dsp:cNvPr id="0" name=""/>
        <dsp:cNvSpPr/>
      </dsp:nvSpPr>
      <dsp:spPr>
        <a:xfrm>
          <a:off x="150812" y="2251233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TypeScript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Flex(JS)</a:t>
          </a:r>
          <a:endParaRPr lang="en-US" sz="1500" kern="1200" dirty="0"/>
        </a:p>
      </dsp:txBody>
      <dsp:txXfrm>
        <a:off x="174685" y="2275106"/>
        <a:ext cx="1310756" cy="767355"/>
      </dsp:txXfrm>
    </dsp:sp>
    <dsp:sp modelId="{22D7D2B5-41B3-4110-BAFA-3CE52967AAD7}">
      <dsp:nvSpPr>
        <dsp:cNvPr id="0" name=""/>
        <dsp:cNvSpPr/>
      </dsp:nvSpPr>
      <dsp:spPr>
        <a:xfrm rot="20700000">
          <a:off x="1524999" y="170941"/>
          <a:ext cx="1521206" cy="1521206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SQL</a:t>
          </a:r>
          <a:endParaRPr lang="en-US" sz="1900" kern="1200" dirty="0"/>
        </a:p>
      </dsp:txBody>
      <dsp:txXfrm rot="-20700000">
        <a:off x="1858644" y="504586"/>
        <a:ext cx="853916" cy="853916"/>
      </dsp:txXfrm>
    </dsp:sp>
    <dsp:sp modelId="{2091D9B2-8BE1-467E-B5FA-30016E4F4E9E}">
      <dsp:nvSpPr>
        <dsp:cNvPr id="0" name=""/>
        <dsp:cNvSpPr/>
      </dsp:nvSpPr>
      <dsp:spPr>
        <a:xfrm>
          <a:off x="2673746" y="504586"/>
          <a:ext cx="1358502" cy="815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History log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Procedures</a:t>
          </a:r>
          <a:endParaRPr lang="en-US" sz="1500" kern="1200" dirty="0"/>
        </a:p>
      </dsp:txBody>
      <dsp:txXfrm>
        <a:off x="2697619" y="528459"/>
        <a:ext cx="1310756" cy="767355"/>
      </dsp:txXfrm>
    </dsp:sp>
    <dsp:sp modelId="{1D857248-FBAF-4607-8DC0-48717DF67069}">
      <dsp:nvSpPr>
        <dsp:cNvPr id="0" name=""/>
        <dsp:cNvSpPr/>
      </dsp:nvSpPr>
      <dsp:spPr>
        <a:xfrm>
          <a:off x="1729907" y="1426440"/>
          <a:ext cx="2732531" cy="2732531"/>
        </a:xfrm>
        <a:prstGeom prst="circularArrow">
          <a:avLst>
            <a:gd name="adj1" fmla="val 4687"/>
            <a:gd name="adj2" fmla="val 299029"/>
            <a:gd name="adj3" fmla="val 2508344"/>
            <a:gd name="adj4" fmla="val 1587823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59D18E-D97B-4683-9957-7918DDF7A387}">
      <dsp:nvSpPr>
        <dsp:cNvPr id="0" name=""/>
        <dsp:cNvSpPr/>
      </dsp:nvSpPr>
      <dsp:spPr>
        <a:xfrm>
          <a:off x="380441" y="899876"/>
          <a:ext cx="1985355" cy="198535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5E2292-B509-4402-BA23-A43BA4990827}">
      <dsp:nvSpPr>
        <dsp:cNvPr id="0" name=""/>
        <dsp:cNvSpPr/>
      </dsp:nvSpPr>
      <dsp:spPr>
        <a:xfrm>
          <a:off x="1173128" y="-160917"/>
          <a:ext cx="2140612" cy="21406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6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0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1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3A99-4892-493F-95B5-23DBC2BF1C7E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69AC8C-5A75-4224-9F38-240235701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amchon.org/framework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mchon/framework" TargetMode="External"/><Relationship Id="rId5" Type="http://schemas.openxmlformats.org/officeDocument/2006/relationships/hyperlink" Target="https://github.com/samchon" TargetMode="External"/><Relationship Id="rId4" Type="http://schemas.openxmlformats.org/officeDocument/2006/relationships/hyperlink" Target="http://samchon.github.io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Samchon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framework for realizing cloud and distributed processing system</a:t>
            </a:r>
          </a:p>
          <a:p>
            <a:r>
              <a:rPr lang="en-US" dirty="0" smtClean="0"/>
              <a:t>Jeongho Nam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Principles</a:t>
            </a:r>
            <a:br>
              <a:rPr lang="en-US" dirty="0" smtClean="0"/>
            </a:br>
            <a:r>
              <a:rPr lang="en-US" sz="2400" dirty="0"/>
              <a:t>	</a:t>
            </a:r>
            <a:r>
              <a:rPr lang="en-US" sz="2400" dirty="0" smtClean="0"/>
              <a:t>	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표준화가 되었다는 것은</a:t>
            </a:r>
            <a:endParaRPr lang="en-US" dirty="0"/>
          </a:p>
          <a:p>
            <a:pPr lvl="1"/>
            <a:r>
              <a:rPr lang="en-US" dirty="0"/>
              <a:t>Message for network I/O</a:t>
            </a:r>
          </a:p>
          <a:p>
            <a:pPr lvl="1"/>
            <a:r>
              <a:rPr lang="en-US" dirty="0"/>
              <a:t>Expression method of data (entity</a:t>
            </a:r>
            <a:r>
              <a:rPr lang="en-US" dirty="0" smtClean="0"/>
              <a:t>)</a:t>
            </a:r>
            <a:endParaRPr lang="en-US" dirty="0"/>
          </a:p>
          <a:p>
            <a:r>
              <a:rPr lang="ko-KR" altLang="en-US" dirty="0" smtClean="0"/>
              <a:t>정규화 되었다는 의미와 같음</a:t>
            </a:r>
            <a:endParaRPr lang="en-US" altLang="ko-KR" dirty="0"/>
          </a:p>
          <a:p>
            <a:endParaRPr lang="en-US" dirty="0" smtClean="0"/>
          </a:p>
          <a:p>
            <a:r>
              <a:rPr lang="en-US" dirty="0" smtClean="0"/>
              <a:t>DB</a:t>
            </a:r>
            <a:r>
              <a:rPr lang="ko-KR" altLang="en-US" dirty="0" smtClean="0"/>
              <a:t>에 기록할</a:t>
            </a:r>
            <a:r>
              <a:rPr lang="en-US" altLang="ko-KR" dirty="0" smtClean="0"/>
              <a:t> history log</a:t>
            </a:r>
          </a:p>
          <a:p>
            <a:pPr lvl="1"/>
            <a:r>
              <a:rPr lang="ko-KR" altLang="en-US" dirty="0"/>
              <a:t>클라우드 시스템에서의 사용 내역 및 에러 발생원인 추적을 위한 로그 기록</a:t>
            </a:r>
            <a:endParaRPr lang="en-US" altLang="ko-KR" dirty="0"/>
          </a:p>
          <a:p>
            <a:pPr lvl="1"/>
            <a:r>
              <a:rPr lang="ko-KR" altLang="en-US" dirty="0"/>
              <a:t>분산처리 시스템에서의 각 </a:t>
            </a:r>
            <a:r>
              <a:rPr lang="en-US" altLang="ko-KR" dirty="0"/>
              <a:t>Slave </a:t>
            </a:r>
            <a:r>
              <a:rPr lang="ko-KR" altLang="en-US" dirty="0"/>
              <a:t>시스템 성능 평가를 위한 로그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706" y="1426392"/>
            <a:ext cx="3962269" cy="26745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7402" y="3319483"/>
            <a:ext cx="4184650" cy="2994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8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77335" y="4527447"/>
            <a:ext cx="8596668" cy="133042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Used skills</a:t>
            </a:r>
          </a:p>
          <a:p>
            <a:pPr marL="457200" indent="-457200">
              <a:buAutoNum type="arabicPeriod"/>
            </a:pPr>
            <a:r>
              <a:rPr lang="en-US" dirty="0" smtClean="0"/>
              <a:t>Provides</a:t>
            </a:r>
          </a:p>
          <a:p>
            <a:pPr marL="457200" indent="-457200">
              <a:buAutoNum type="arabicPeriod"/>
            </a:pPr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Used skills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Language: C++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4112113"/>
              </p:ext>
            </p:extLst>
          </p:nvPr>
        </p:nvGraphicFramePr>
        <p:xfrm>
          <a:off x="677863" y="2160588"/>
          <a:ext cx="418306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89969" y="2160589"/>
            <a:ext cx="4625531" cy="388077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본 프레임워크는</a:t>
            </a:r>
            <a:endParaRPr lang="en-US" altLang="ko-KR" dirty="0" smtClean="0"/>
          </a:p>
          <a:p>
            <a:pPr lvl="1"/>
            <a:r>
              <a:rPr lang="en-US" dirty="0" smtClean="0"/>
              <a:t>C++</a:t>
            </a:r>
            <a:r>
              <a:rPr lang="ko-KR" altLang="en-US" dirty="0" smtClean="0"/>
              <a:t>로 클라우드 서버와 분산처리 시스템을 만들기 위한 프레임워크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당연하게도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이 사용됨</a:t>
            </a:r>
            <a:endParaRPr lang="en-US" dirty="0"/>
          </a:p>
          <a:p>
            <a:r>
              <a:rPr lang="en-US" dirty="0" smtClean="0"/>
              <a:t>STL (C++14)</a:t>
            </a:r>
          </a:p>
          <a:p>
            <a:pPr lvl="1"/>
            <a:r>
              <a:rPr lang="ko-KR" altLang="en-US" dirty="0" smtClean="0"/>
              <a:t>표준 라이브러리를 사용하여 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라이브러리에서 지원치 않는 것은</a:t>
            </a:r>
            <a:endParaRPr lang="en-US" altLang="ko-KR" dirty="0" smtClean="0"/>
          </a:p>
          <a:p>
            <a:pPr lvl="2"/>
            <a:r>
              <a:rPr lang="en-US" altLang="ko-KR" dirty="0"/>
              <a:t>l</a:t>
            </a:r>
            <a:r>
              <a:rPr lang="en-US" altLang="ko-KR" dirty="0" smtClean="0"/>
              <a:t>ibrary </a:t>
            </a:r>
            <a:r>
              <a:rPr lang="ko-KR" altLang="en-US" dirty="0" smtClean="0"/>
              <a:t>모듈에서 직접 구현해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이종 운영체제간 크로스 컴파일 지원</a:t>
            </a:r>
            <a:endParaRPr lang="en-US" dirty="0" smtClean="0"/>
          </a:p>
          <a:p>
            <a:r>
              <a:rPr lang="en-US" dirty="0" err="1" smtClean="0"/>
              <a:t>Boost.Asio</a:t>
            </a:r>
            <a:endParaRPr lang="en-US" dirty="0" smtClean="0"/>
          </a:p>
          <a:p>
            <a:pPr lvl="1"/>
            <a:r>
              <a:rPr lang="ko-KR" altLang="en-US" dirty="0" smtClean="0"/>
              <a:t>네트워크 소켓 라이브러리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27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Used skills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Language: </a:t>
            </a:r>
            <a:r>
              <a:rPr lang="en-US" sz="2400" dirty="0" err="1" smtClean="0"/>
              <a:t>TypeScript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JS</a:t>
            </a:r>
            <a:r>
              <a:rPr lang="ko-KR" altLang="en-US" dirty="0" smtClean="0"/>
              <a:t>로 변환 가능한 객체지향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과 설계를 동일케 유지하기 위하여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STL </a:t>
            </a:r>
            <a:r>
              <a:rPr lang="ko-KR" altLang="en-US" dirty="0" smtClean="0"/>
              <a:t>개념을 일부 차용하여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Invoke </a:t>
            </a:r>
            <a:r>
              <a:rPr lang="ko-KR" altLang="en-US" smtClean="0"/>
              <a:t>파서 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en-US" altLang="ko-KR" dirty="0" smtClean="0"/>
              <a:t>C++</a:t>
            </a:r>
            <a:r>
              <a:rPr lang="ko-KR" altLang="en-US" dirty="0"/>
              <a:t> </a:t>
            </a:r>
            <a:r>
              <a:rPr lang="ko-KR" altLang="en-US" dirty="0" smtClean="0"/>
              <a:t>서버 접속 드라이버 제공</a:t>
            </a:r>
            <a:endParaRPr lang="en-US" altLang="ko-KR" dirty="0" smtClean="0"/>
          </a:p>
          <a:p>
            <a:pPr lvl="1"/>
            <a:r>
              <a:rPr lang="ko-KR" altLang="en-US" dirty="0"/>
              <a:t>클라우드 시스템</a:t>
            </a:r>
            <a:endParaRPr lang="en-US" altLang="ko-KR" dirty="0"/>
          </a:p>
          <a:p>
            <a:pPr lvl="1"/>
            <a:r>
              <a:rPr lang="ko-KR" altLang="en-US" dirty="0"/>
              <a:t>기타 </a:t>
            </a:r>
            <a:r>
              <a:rPr lang="en-US" altLang="ko-KR" dirty="0"/>
              <a:t>3+1 Basic </a:t>
            </a:r>
            <a:r>
              <a:rPr lang="en-US" altLang="ko-KR" dirty="0" err="1"/>
              <a:t>Componenets</a:t>
            </a:r>
            <a:r>
              <a:rPr lang="ko-KR" altLang="en-US" dirty="0"/>
              <a:t>로 제작된 네트워크 </a:t>
            </a:r>
            <a:r>
              <a:rPr lang="ko-KR" altLang="en-US" dirty="0" smtClean="0"/>
              <a:t>시스템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Used skills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Language: Flex(JS)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Flex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FlexJS</a:t>
            </a:r>
            <a:endParaRPr lang="en-US" altLang="ko-KR" dirty="0"/>
          </a:p>
          <a:p>
            <a:pPr lvl="1"/>
            <a:r>
              <a:rPr lang="en-US" altLang="ko-KR" dirty="0" smtClean="0"/>
              <a:t>Flex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Flash </a:t>
            </a:r>
            <a:r>
              <a:rPr lang="en-US" altLang="ko-KR" dirty="0" err="1" smtClean="0"/>
              <a:t>playe</a:t>
            </a:r>
            <a:r>
              <a:rPr lang="ko-KR" altLang="en-US" dirty="0" smtClean="0"/>
              <a:t>에서 구동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FlexJS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JS</a:t>
            </a:r>
            <a:r>
              <a:rPr lang="ko-KR" altLang="en-US" dirty="0" smtClean="0"/>
              <a:t>로 컴파일 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정식 버전은 아니고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진행형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프로젝트</a:t>
            </a:r>
            <a:endParaRPr lang="en-US" altLang="ko-KR" dirty="0" smtClean="0"/>
          </a:p>
          <a:p>
            <a:r>
              <a:rPr lang="en-US" dirty="0" smtClean="0"/>
              <a:t>C++ </a:t>
            </a:r>
            <a:r>
              <a:rPr lang="ko-KR" altLang="en-US" dirty="0" smtClean="0"/>
              <a:t>서버 접속 드라이버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기타 </a:t>
            </a:r>
            <a:r>
              <a:rPr lang="en-US" altLang="ko-KR" dirty="0" smtClean="0"/>
              <a:t>3+1 Basic </a:t>
            </a:r>
            <a:r>
              <a:rPr lang="en-US" altLang="ko-KR" dirty="0" err="1" smtClean="0"/>
              <a:t>Componenets</a:t>
            </a:r>
            <a:r>
              <a:rPr lang="ko-KR" altLang="en-US" dirty="0" smtClean="0"/>
              <a:t>로 제작된 네트워크 시스템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Nam-Tree</a:t>
            </a:r>
            <a:r>
              <a:rPr lang="ko-KR" altLang="en-US" b="1" dirty="0" smtClean="0">
                <a:solidFill>
                  <a:srgbClr val="0070C0"/>
                </a:solidFill>
              </a:rPr>
              <a:t> 모듈 제공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Used skills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Language: SQL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317442"/>
              </p:ext>
            </p:extLst>
          </p:nvPr>
        </p:nvGraphicFramePr>
        <p:xfrm>
          <a:off x="677863" y="2160588"/>
          <a:ext cx="418306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549330" cy="3880773"/>
          </a:xfrm>
        </p:spPr>
        <p:txBody>
          <a:bodyPr/>
          <a:lstStyle/>
          <a:p>
            <a:r>
              <a:rPr lang="en-US" altLang="ko-KR" dirty="0" smtClean="0"/>
              <a:t>History log</a:t>
            </a:r>
            <a:r>
              <a:rPr lang="ko-KR" altLang="en-US" dirty="0" smtClean="0"/>
              <a:t> 기록</a:t>
            </a:r>
            <a:endParaRPr lang="en-US" altLang="ko-KR" dirty="0" smtClean="0"/>
          </a:p>
          <a:p>
            <a:pPr lvl="1"/>
            <a:r>
              <a:rPr lang="ko-KR" altLang="en-US" dirty="0"/>
              <a:t>클라우드 </a:t>
            </a:r>
            <a:r>
              <a:rPr lang="ko-KR" altLang="en-US" dirty="0" smtClean="0"/>
              <a:t>시스템에서의 사용 내역 및 에러 발생원인 추적을 위한 로그 기록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분산처리 시스템에서의 각 </a:t>
            </a:r>
            <a:r>
              <a:rPr lang="en-US" altLang="ko-KR" dirty="0" smtClean="0"/>
              <a:t>Slave </a:t>
            </a:r>
            <a:r>
              <a:rPr lang="ko-KR" altLang="en-US" dirty="0" smtClean="0"/>
              <a:t>시스템 성능 평가를 위한 로그 기록</a:t>
            </a:r>
            <a:endParaRPr lang="en-US" altLang="ko-KR" dirty="0" smtClean="0"/>
          </a:p>
          <a:p>
            <a:r>
              <a:rPr lang="ko-KR" altLang="en-US" dirty="0" smtClean="0"/>
              <a:t>관련 프로시저 제공</a:t>
            </a:r>
            <a:endParaRPr lang="en-US" altLang="ko-KR" dirty="0" smtClean="0"/>
          </a:p>
          <a:p>
            <a:pPr lvl="1"/>
            <a:r>
              <a:rPr lang="en-US" dirty="0" smtClean="0"/>
              <a:t>Dynamic SQL</a:t>
            </a:r>
            <a:r>
              <a:rPr lang="ko-KR" altLang="en-US" dirty="0" smtClean="0"/>
              <a:t>이 아닌 프로시저를 사용</a:t>
            </a:r>
            <a:endParaRPr lang="en-US" altLang="ko-KR" dirty="0" smtClean="0"/>
          </a:p>
          <a:p>
            <a:pPr lvl="1"/>
            <a:r>
              <a:rPr lang="en-US" dirty="0" smtClean="0"/>
              <a:t>DB </a:t>
            </a:r>
            <a:r>
              <a:rPr lang="ko-KR" altLang="en-US" dirty="0" smtClean="0"/>
              <a:t>구조 변경 내지 튜닝 시</a:t>
            </a:r>
            <a:r>
              <a:rPr lang="en-US" altLang="ko-KR" dirty="0" smtClean="0"/>
              <a:t>, Samchon Framework C++ </a:t>
            </a:r>
            <a:r>
              <a:rPr lang="ko-KR" altLang="en-US" dirty="0" smtClean="0"/>
              <a:t>소스가 아닌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프로시저만 수정하면 된다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17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Used skills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2160589"/>
            <a:ext cx="4184034" cy="388077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아키텍처 설계</a:t>
            </a:r>
            <a:endParaRPr lang="en-US" altLang="ko-KR" dirty="0" smtClean="0"/>
          </a:p>
          <a:p>
            <a:pPr lvl="1"/>
            <a:r>
              <a:rPr lang="en-US" dirty="0" smtClean="0"/>
              <a:t>Class Design</a:t>
            </a:r>
          </a:p>
          <a:p>
            <a:pPr lvl="1"/>
            <a:r>
              <a:rPr lang="en-US" dirty="0" smtClean="0"/>
              <a:t>Sequence Design</a:t>
            </a:r>
          </a:p>
          <a:p>
            <a:pPr lvl="1"/>
            <a:r>
              <a:rPr lang="en-US" dirty="0" smtClean="0"/>
              <a:t>Network Design</a:t>
            </a:r>
          </a:p>
          <a:p>
            <a:pPr lvl="1"/>
            <a:r>
              <a:rPr lang="en-US" dirty="0" smtClean="0"/>
              <a:t>ERD Design</a:t>
            </a:r>
          </a:p>
          <a:p>
            <a:r>
              <a:rPr lang="ko-KR" altLang="en-US" dirty="0" smtClean="0"/>
              <a:t>주요 패턴</a:t>
            </a:r>
            <a:endParaRPr lang="en-US" dirty="0" smtClean="0"/>
          </a:p>
          <a:p>
            <a:pPr lvl="1"/>
            <a:r>
              <a:rPr lang="en-US" dirty="0" smtClean="0"/>
              <a:t>Composite</a:t>
            </a:r>
          </a:p>
          <a:p>
            <a:pPr lvl="1"/>
            <a:r>
              <a:rPr lang="en-US" dirty="0" smtClean="0"/>
              <a:t>Factory</a:t>
            </a:r>
          </a:p>
          <a:p>
            <a:pPr lvl="1"/>
            <a:r>
              <a:rPr lang="en-US" dirty="0" smtClean="0"/>
              <a:t>Chain of responsibility</a:t>
            </a:r>
          </a:p>
          <a:p>
            <a:pPr lvl="1"/>
            <a:r>
              <a:rPr lang="en-US" dirty="0" smtClean="0"/>
              <a:t>Proxy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578832"/>
            <a:ext cx="4183062" cy="3044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39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Used skills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</a:t>
            </a:r>
            <a:r>
              <a:rPr lang="en-US" sz="2400" dirty="0" smtClean="0"/>
              <a:t>Miscellaneous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291662"/>
            <a:ext cx="4183062" cy="361928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Documentation</a:t>
            </a:r>
          </a:p>
          <a:p>
            <a:pPr lvl="1"/>
            <a:r>
              <a:rPr lang="en-US" dirty="0" smtClean="0"/>
              <a:t>C++</a:t>
            </a:r>
          </a:p>
          <a:p>
            <a:pPr lvl="2"/>
            <a:r>
              <a:rPr lang="en-US" dirty="0" err="1" smtClean="0"/>
              <a:t>Doxygen</a:t>
            </a:r>
            <a:endParaRPr lang="en-US" dirty="0" smtClean="0"/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2"/>
            <a:r>
              <a:rPr lang="en-US" dirty="0" err="1" smtClean="0"/>
              <a:t>TypeDoc</a:t>
            </a:r>
            <a:endParaRPr lang="en-US" dirty="0" smtClean="0"/>
          </a:p>
          <a:p>
            <a:pPr lvl="1"/>
            <a:r>
              <a:rPr lang="en-US" dirty="0" smtClean="0"/>
              <a:t>Flex(JS)</a:t>
            </a:r>
          </a:p>
          <a:p>
            <a:pPr lvl="2"/>
            <a:r>
              <a:rPr lang="en-US" dirty="0" err="1" smtClean="0"/>
              <a:t>ASDoc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9050"/>
            <a:ext cx="96202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33337"/>
            <a:ext cx="96297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8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653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29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8575"/>
            <a:ext cx="96107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4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33337"/>
            <a:ext cx="96107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4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8575"/>
            <a:ext cx="96107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48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3812"/>
            <a:ext cx="9610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88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8575"/>
            <a:ext cx="96107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9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9050"/>
            <a:ext cx="96202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921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3812"/>
            <a:ext cx="9610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82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33337"/>
            <a:ext cx="96297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28575"/>
            <a:ext cx="96297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2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575"/>
            <a:ext cx="96012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7335" y="4527447"/>
            <a:ext cx="8596668" cy="155902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Purpose of framework</a:t>
            </a:r>
          </a:p>
          <a:p>
            <a:pPr marL="457200" indent="-457200">
              <a:buAutoNum type="arabicPeriod"/>
            </a:pPr>
            <a:r>
              <a:rPr lang="en-US" dirty="0" smtClean="0"/>
              <a:t>Modules</a:t>
            </a:r>
          </a:p>
          <a:p>
            <a:pPr marL="457200" indent="-457200">
              <a:buAutoNum type="arabicPeriod"/>
            </a:pPr>
            <a:r>
              <a:rPr lang="en-US" dirty="0" smtClean="0"/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8575"/>
            <a:ext cx="96393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8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" advClick="0" advTm="0">
        <p15:prstTrans prst="pageCurlDouble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Provides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API Documents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626341"/>
            <a:ext cx="4183062" cy="2949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다량의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 </a:t>
            </a:r>
            <a:r>
              <a:rPr lang="en-US" altLang="ko-KR" dirty="0" smtClean="0"/>
              <a:t>1,000</a:t>
            </a:r>
            <a:r>
              <a:rPr lang="ko-KR" altLang="en-US" dirty="0" smtClean="0"/>
              <a:t>여 페이지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</a:p>
          <a:p>
            <a:pPr lvl="1"/>
            <a:r>
              <a:rPr lang="en-US" altLang="ko-KR" dirty="0" smtClean="0"/>
              <a:t>Flex(JS)</a:t>
            </a:r>
          </a:p>
          <a:p>
            <a:pPr lvl="1"/>
            <a:r>
              <a:rPr lang="en-US" altLang="ko-KR" dirty="0" err="1" smtClean="0"/>
              <a:t>TypeScript</a:t>
            </a:r>
            <a:endParaRPr lang="en-US" altLang="ko-KR" dirty="0" smtClean="0"/>
          </a:p>
          <a:p>
            <a:r>
              <a:rPr lang="ko-KR" altLang="en-US" dirty="0" smtClean="0"/>
              <a:t>개발 </a:t>
            </a:r>
            <a:r>
              <a:rPr lang="ko-KR" altLang="en-US" dirty="0" smtClean="0"/>
              <a:t>가이드 </a:t>
            </a:r>
            <a:r>
              <a:rPr lang="ko-KR" altLang="en-US" dirty="0" smtClean="0"/>
              <a:t>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개괄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기능 및 설계 단위에 대해 서술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삼촌 프레임워크 이용 가이드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62" y="304333"/>
            <a:ext cx="8809876" cy="62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7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31" y="601749"/>
            <a:ext cx="9218138" cy="56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08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56" y="115274"/>
            <a:ext cx="9095569" cy="6622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098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06" y="96225"/>
            <a:ext cx="8580469" cy="6653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457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14526"/>
            <a:ext cx="8076479" cy="6338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3158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87" y="691333"/>
            <a:ext cx="8552026" cy="54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10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6" y="469166"/>
            <a:ext cx="9189488" cy="59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86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49" y="130899"/>
            <a:ext cx="9187994" cy="65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1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Purpose of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C++ </a:t>
            </a:r>
            <a:r>
              <a:rPr lang="ko-KR" altLang="en-US" dirty="0" smtClean="0"/>
              <a:t>언어를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서버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</a:t>
            </a:r>
            <a:r>
              <a:rPr lang="en-US" altLang="ko-KR" dirty="0" smtClean="0"/>
              <a:t>-</a:t>
            </a:r>
            <a:r>
              <a:rPr lang="ko-KR" altLang="en-US" dirty="0" smtClean="0"/>
              <a:t>병렬처리 시스템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복잡한 네트워크 시스템 설계</a:t>
            </a:r>
            <a:endParaRPr lang="en-US" altLang="ko-KR" dirty="0"/>
          </a:p>
          <a:p>
            <a:pPr lvl="1"/>
            <a:r>
              <a:rPr lang="en-US" altLang="ko-KR" dirty="0"/>
              <a:t>Basic 3 + 1 Components</a:t>
            </a:r>
          </a:p>
          <a:p>
            <a:pPr lvl="1"/>
            <a:r>
              <a:rPr lang="en-US" altLang="ko-KR" dirty="0"/>
              <a:t>External System driver</a:t>
            </a:r>
          </a:p>
          <a:p>
            <a:pPr lvl="1"/>
            <a:r>
              <a:rPr lang="ko-KR" altLang="en-US" dirty="0"/>
              <a:t>치밀한 로그 </a:t>
            </a:r>
            <a:r>
              <a:rPr lang="ko-KR" altLang="en-US" dirty="0" err="1"/>
              <a:t>아카이빙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8474" y="1711150"/>
            <a:ext cx="5630977" cy="40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0" y="178000"/>
            <a:ext cx="10131395" cy="64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4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0" y="232300"/>
            <a:ext cx="10314024" cy="64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4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75" y="217855"/>
            <a:ext cx="9211350" cy="63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5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99" y="440499"/>
            <a:ext cx="8709601" cy="59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3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25" y="240600"/>
            <a:ext cx="8594004" cy="61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06" y="276249"/>
            <a:ext cx="9267694" cy="62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4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" advClick="0" advTm="0">
        <p15:prstTrans prst="peelOff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Provides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Architecture Designs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578832"/>
            <a:ext cx="4183062" cy="3044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587430" cy="3880773"/>
          </a:xfrm>
        </p:spPr>
        <p:txBody>
          <a:bodyPr/>
          <a:lstStyle/>
          <a:p>
            <a:r>
              <a:rPr lang="ko-KR" altLang="en-US" dirty="0" smtClean="0"/>
              <a:t>수십 여 장의 설계도 제공</a:t>
            </a:r>
            <a:endParaRPr lang="en-US" altLang="ko-KR" dirty="0" smtClean="0"/>
          </a:p>
          <a:p>
            <a:r>
              <a:rPr lang="en-US" altLang="ko-KR" dirty="0" smtClean="0"/>
              <a:t>Architecture Designs</a:t>
            </a:r>
          </a:p>
          <a:p>
            <a:pPr lvl="1"/>
            <a:r>
              <a:rPr lang="en-US" altLang="ko-KR" dirty="0" smtClean="0"/>
              <a:t>C++ Class Diagram</a:t>
            </a:r>
          </a:p>
          <a:p>
            <a:pPr lvl="1"/>
            <a:r>
              <a:rPr lang="en-US" altLang="ko-KR" dirty="0" smtClean="0"/>
              <a:t>JS Class Diagram</a:t>
            </a:r>
          </a:p>
          <a:p>
            <a:pPr lvl="1"/>
            <a:r>
              <a:rPr lang="en-US" altLang="ko-KR" dirty="0" smtClean="0"/>
              <a:t>Sequence Diagram</a:t>
            </a:r>
          </a:p>
          <a:p>
            <a:r>
              <a:rPr lang="en-US" dirty="0" smtClean="0"/>
              <a:t>Examples’ designs</a:t>
            </a:r>
          </a:p>
          <a:p>
            <a:pPr lvl="1"/>
            <a:r>
              <a:rPr lang="ko-KR" altLang="en-US" dirty="0" smtClean="0"/>
              <a:t>예제 또한 고유의 설계도가 제공됨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Provides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err="1" smtClean="0"/>
              <a:t>Github</a:t>
            </a:r>
            <a:r>
              <a:rPr lang="en-US" sz="2400" dirty="0" smtClean="0"/>
              <a:t> &amp; Homepage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669396"/>
            <a:ext cx="4183062" cy="286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89"/>
            <a:ext cx="4863655" cy="3880773"/>
          </a:xfrm>
        </p:spPr>
        <p:txBody>
          <a:bodyPr/>
          <a:lstStyle/>
          <a:p>
            <a:r>
              <a:rPr lang="en-US" altLang="ko-KR" b="1" dirty="0" smtClean="0"/>
              <a:t>Formal Homepage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samchon.org/framework</a:t>
            </a:r>
            <a:endParaRPr lang="en-US" dirty="0" smtClean="0"/>
          </a:p>
          <a:p>
            <a:pPr lvl="1"/>
            <a:r>
              <a:rPr lang="en-US" altLang="ko-KR" dirty="0" smtClean="0">
                <a:hlinkClick r:id="rId4"/>
              </a:rPr>
              <a:t>http://samchon.github.io/</a:t>
            </a:r>
            <a:r>
              <a:rPr lang="en-US" altLang="ko-KR" dirty="0" smtClean="0"/>
              <a:t> </a:t>
            </a:r>
          </a:p>
          <a:p>
            <a:r>
              <a:rPr lang="en-US" altLang="ko-KR" b="1" dirty="0" err="1" smtClean="0"/>
              <a:t>Gibhub</a:t>
            </a:r>
            <a:endParaRPr lang="en-US" altLang="ko-KR" b="1" dirty="0" smtClean="0"/>
          </a:p>
          <a:p>
            <a:pPr lvl="1"/>
            <a:r>
              <a:rPr lang="en-US" dirty="0" smtClean="0">
                <a:hlinkClick r:id="rId5"/>
              </a:rPr>
              <a:t>https://github.com/samchon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6"/>
              </a:rPr>
              <a:t>https://github.com/samchon/framework</a:t>
            </a:r>
            <a:r>
              <a:rPr lang="en-US" dirty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90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43520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Samchon Simulation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OraQ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Samchon Framework is suitable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OraQ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Dependency with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병원 검사기록 </a:t>
            </a:r>
            <a:r>
              <a:rPr lang="en-US" altLang="ko-KR" dirty="0" smtClean="0"/>
              <a:t>(PACS Media)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PACS </a:t>
            </a:r>
            <a:r>
              <a:rPr lang="ko-KR" altLang="en-US" dirty="0" smtClean="0"/>
              <a:t>미디어 </a:t>
            </a:r>
            <a:r>
              <a:rPr lang="ko-KR" altLang="en-US" dirty="0" err="1" smtClean="0"/>
              <a:t>입출납</a:t>
            </a:r>
            <a:r>
              <a:rPr lang="ko-KR" altLang="en-US" dirty="0" smtClean="0"/>
              <a:t>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PACS Media </a:t>
            </a:r>
            <a:r>
              <a:rPr lang="ko-KR" altLang="en-US" dirty="0" err="1" smtClean="0"/>
              <a:t>뷰어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Data Warehouse </a:t>
            </a:r>
            <a:r>
              <a:rPr lang="ko-KR" altLang="en-US" dirty="0" smtClean="0"/>
              <a:t>및 백업 역할 겸함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위의 역할을 수행하는 서버를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서버로 제작해야 한다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719432"/>
            <a:ext cx="4183062" cy="2763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Purpose of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다양한 라이브러리가 필요</a:t>
            </a:r>
            <a:endParaRPr lang="en-US" altLang="ko-KR" dirty="0"/>
          </a:p>
          <a:p>
            <a:pPr lvl="1"/>
            <a:r>
              <a:rPr lang="en-US" altLang="ko-KR" dirty="0"/>
              <a:t>Critical section and containers</a:t>
            </a:r>
          </a:p>
          <a:p>
            <a:pPr lvl="1"/>
            <a:r>
              <a:rPr lang="en-US" altLang="ko-KR" dirty="0"/>
              <a:t>SQL Drivers</a:t>
            </a:r>
          </a:p>
          <a:p>
            <a:pPr lvl="1"/>
            <a:r>
              <a:rPr lang="en-US" altLang="ko-KR" dirty="0"/>
              <a:t>XML Object and parse</a:t>
            </a:r>
          </a:p>
          <a:p>
            <a:pPr lvl="1"/>
            <a:r>
              <a:rPr lang="en-US" altLang="ko-KR" dirty="0" err="1"/>
              <a:t>Mathmatical</a:t>
            </a:r>
            <a:r>
              <a:rPr lang="en-US" altLang="ko-KR" dirty="0"/>
              <a:t> and Genetic Algorithm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복합 논리조건 구현</a:t>
            </a:r>
            <a:endParaRPr lang="en-US" altLang="ko-KR" dirty="0"/>
          </a:p>
          <a:p>
            <a:pPr lvl="1"/>
            <a:r>
              <a:rPr lang="en-US" dirty="0"/>
              <a:t>Nam-Tree</a:t>
            </a:r>
          </a:p>
          <a:p>
            <a:pPr lvl="1"/>
            <a:r>
              <a:rPr lang="en-US" dirty="0"/>
              <a:t>A.N.N. </a:t>
            </a:r>
            <a:r>
              <a:rPr lang="ko-KR" altLang="en-US" dirty="0"/>
              <a:t>모형 </a:t>
            </a:r>
            <a:r>
              <a:rPr lang="ko-KR" altLang="en-US" dirty="0" smtClean="0"/>
              <a:t>구축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260960"/>
            <a:ext cx="4184650" cy="36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OraQ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		Dependency with C++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C++/MFC Dependency</a:t>
            </a:r>
            <a:r>
              <a:rPr lang="ko-KR" altLang="en-US" dirty="0"/>
              <a:t>가 있었음</a:t>
            </a:r>
            <a:endParaRPr lang="en-US" dirty="0"/>
          </a:p>
          <a:p>
            <a:pPr lvl="1"/>
            <a:r>
              <a:rPr lang="en-US" altLang="ko-KR" dirty="0"/>
              <a:t>PCAS Media</a:t>
            </a:r>
            <a:r>
              <a:rPr lang="ko-KR" altLang="en-US" dirty="0"/>
              <a:t> 및 영상처리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dirty="0"/>
              <a:t>DLL</a:t>
            </a:r>
          </a:p>
          <a:p>
            <a:pPr lvl="1"/>
            <a:r>
              <a:rPr lang="en-US" altLang="ko-KR" dirty="0"/>
              <a:t>PACS, MWL </a:t>
            </a:r>
            <a:r>
              <a:rPr lang="ko-KR" altLang="en-US" dirty="0"/>
              <a:t>서버 라이브러리도 </a:t>
            </a:r>
            <a:r>
              <a:rPr lang="en-US" altLang="ko-KR" dirty="0"/>
              <a:t>DLL</a:t>
            </a:r>
          </a:p>
          <a:p>
            <a:pPr lvl="1"/>
            <a:r>
              <a:rPr lang="ko-KR" altLang="en-US" dirty="0"/>
              <a:t>데이터 사용량이 많아 자체 메모리 관리도 필요함</a:t>
            </a:r>
            <a:endParaRPr lang="en-US" altLang="ko-KR" dirty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클라우드 서버로 제작해야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이럴 때</a:t>
            </a:r>
            <a:r>
              <a:rPr lang="en-US" altLang="ko-KR" dirty="0" smtClean="0"/>
              <a:t>,</a:t>
            </a:r>
            <a:endParaRPr lang="en-US" dirty="0" smtClean="0"/>
          </a:p>
          <a:p>
            <a:pPr lvl="1"/>
            <a:r>
              <a:rPr lang="en-US" b="1" u="sng" dirty="0" smtClean="0"/>
              <a:t>Samchon Framework</a:t>
            </a:r>
            <a:r>
              <a:rPr lang="en-US" dirty="0" smtClean="0"/>
              <a:t> </a:t>
            </a:r>
            <a:r>
              <a:rPr lang="ko-KR" altLang="en-US" dirty="0" smtClean="0"/>
              <a:t>를 사용하면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만사 </a:t>
            </a:r>
            <a:r>
              <a:rPr lang="en-US" altLang="ko-KR" dirty="0" smtClean="0"/>
              <a:t>OK!</a:t>
            </a:r>
            <a:endParaRPr lang="en-US" dirty="0"/>
          </a:p>
        </p:txBody>
      </p:sp>
      <p:pic>
        <p:nvPicPr>
          <p:cNvPr id="5" name="Content Placeholder 4" descr="D:\OneDrive\Project\SmartCareWorks\OraQ\Manual\manual20150126\CandidateInspectMovie_Mon Jan 26 2015.png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669915"/>
            <a:ext cx="4183062" cy="2862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30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Samchon </a:t>
            </a:r>
            <a:r>
              <a:rPr lang="en-US" dirty="0" smtClean="0"/>
              <a:t>Framework is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400" dirty="0" smtClean="0"/>
              <a:t>suitable </a:t>
            </a:r>
            <a:r>
              <a:rPr lang="en-US" sz="2400" dirty="0" smtClean="0"/>
              <a:t>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 smtClean="0"/>
              <a:t>네이티브</a:t>
            </a:r>
            <a:r>
              <a:rPr lang="ko-KR" altLang="en-US" dirty="0" smtClean="0"/>
              <a:t> 언어가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빠른 성능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관리</a:t>
            </a:r>
            <a:endParaRPr lang="en-US" altLang="ko-KR" dirty="0" smtClean="0"/>
          </a:p>
          <a:p>
            <a:r>
              <a:rPr lang="en-US" dirty="0" smtClean="0"/>
              <a:t>C/C++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dependency</a:t>
            </a:r>
            <a:r>
              <a:rPr lang="ko-KR" altLang="en-US" dirty="0" smtClean="0"/>
              <a:t>가 존재</a:t>
            </a:r>
            <a:endParaRPr lang="en-US" altLang="ko-KR" dirty="0" smtClean="0"/>
          </a:p>
          <a:p>
            <a:pPr lvl="1"/>
            <a:r>
              <a:rPr lang="en-US" dirty="0" smtClean="0"/>
              <a:t>DLL, SO</a:t>
            </a:r>
          </a:p>
          <a:p>
            <a:pPr lvl="1"/>
            <a:r>
              <a:rPr lang="en-US" dirty="0" smtClean="0"/>
              <a:t>OS</a:t>
            </a:r>
            <a:r>
              <a:rPr lang="en-US" dirty="0" smtClean="0"/>
              <a:t>-API</a:t>
            </a:r>
            <a:endParaRPr lang="en-US" dirty="0"/>
          </a:p>
          <a:p>
            <a:pPr lvl="1"/>
            <a:r>
              <a:rPr lang="ko-KR" altLang="en-US" dirty="0" smtClean="0"/>
              <a:t>재 구현하기엔 비용이 너무 크다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696530"/>
            <a:ext cx="4184650" cy="2809552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21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Samchon </a:t>
            </a:r>
            <a:r>
              <a:rPr lang="en-US" dirty="0"/>
              <a:t>Framework is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suitable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149595"/>
          </a:xfrm>
        </p:spPr>
        <p:txBody>
          <a:bodyPr/>
          <a:lstStyle/>
          <a:p>
            <a:r>
              <a:rPr lang="en-US" dirty="0" smtClean="0"/>
              <a:t>C++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연동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대표적으로 </a:t>
            </a:r>
            <a:r>
              <a:rPr lang="en-US" dirty="0" smtClean="0"/>
              <a:t>C++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C#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DLL</a:t>
            </a:r>
            <a:r>
              <a:rPr lang="ko-KR" altLang="en-US" dirty="0" smtClean="0"/>
              <a:t>로 만들어 </a:t>
            </a:r>
            <a:r>
              <a:rPr lang="en-US" altLang="ko-KR" dirty="0" smtClean="0"/>
              <a:t>C#</a:t>
            </a:r>
            <a:r>
              <a:rPr lang="ko-KR" altLang="en-US" dirty="0" smtClean="0"/>
              <a:t>과 연동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혹은 </a:t>
            </a:r>
            <a:r>
              <a:rPr lang="en-US" altLang="ko-KR" dirty="0" smtClean="0"/>
              <a:t>MFC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뷰어와</a:t>
            </a:r>
            <a:r>
              <a:rPr lang="ko-KR" altLang="en-US" dirty="0" smtClean="0"/>
              <a:t> 연동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설치가 번거롭고 구성이 까다롭다</a:t>
            </a:r>
            <a:endParaRPr lang="en-US" altLang="ko-KR" dirty="0" smtClean="0"/>
          </a:p>
          <a:p>
            <a:pPr lvl="1"/>
            <a:endParaRPr lang="en-US" dirty="0"/>
          </a:p>
          <a:p>
            <a:r>
              <a:rPr lang="en-US" altLang="ko-KR" dirty="0" smtClean="0"/>
              <a:t>C++ </a:t>
            </a:r>
            <a:r>
              <a:rPr lang="ko-KR" altLang="en-US" dirty="0" smtClean="0"/>
              <a:t>클라우드 서버를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별도 설치 없이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상시 데모를 해 주고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피드백을 받을 수 있음</a:t>
            </a:r>
            <a:endParaRPr lang="en-US" altLang="ko-KR" dirty="0" smtClean="0"/>
          </a:p>
          <a:p>
            <a:pPr lvl="1"/>
            <a:r>
              <a:rPr lang="ko-KR" altLang="en-US" u="sng" dirty="0" err="1" smtClean="0">
                <a:solidFill>
                  <a:srgbClr val="FF0000"/>
                </a:solidFill>
              </a:rPr>
              <a:t>필요시</a:t>
            </a:r>
            <a:r>
              <a:rPr lang="ko-KR" altLang="en-US" u="sng" dirty="0" smtClean="0">
                <a:solidFill>
                  <a:srgbClr val="FF0000"/>
                </a:solidFill>
              </a:rPr>
              <a:t> 패키지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빌드</a:t>
            </a:r>
            <a:r>
              <a:rPr lang="ko-KR" altLang="en-US" u="sng" dirty="0" smtClean="0">
                <a:solidFill>
                  <a:srgbClr val="FF0000"/>
                </a:solidFill>
              </a:rPr>
              <a:t> 가능</a:t>
            </a:r>
            <a:endParaRPr lang="en-US" altLang="ko-KR" u="sng" dirty="0" smtClean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723434"/>
            <a:ext cx="4184650" cy="2755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316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Samchon Framework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77335" y="4527447"/>
            <a:ext cx="8596668" cy="1840401"/>
          </a:xfrm>
        </p:spPr>
        <p:txBody>
          <a:bodyPr/>
          <a:lstStyle/>
          <a:p>
            <a:pPr algn="r"/>
            <a:r>
              <a:rPr lang="en-US" dirty="0"/>
              <a:t>A framework for realizing cloud and distributed processing system</a:t>
            </a:r>
          </a:p>
          <a:p>
            <a:pPr algn="r"/>
            <a:r>
              <a:rPr lang="en-US" dirty="0"/>
              <a:t>Jeongho </a:t>
            </a:r>
            <a:r>
              <a:rPr lang="en-US" dirty="0" smtClean="0"/>
              <a:t>Nam</a:t>
            </a:r>
          </a:p>
          <a:p>
            <a:pPr algn="r"/>
            <a:endParaRPr lang="en-US" dirty="0"/>
          </a:p>
          <a:p>
            <a:pPr algn="r"/>
            <a:r>
              <a:rPr lang="en-US" dirty="0" smtClean="0"/>
              <a:t>2015-10-04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3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Modules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421186"/>
          </a:xfrm>
        </p:spPr>
        <p:txBody>
          <a:bodyPr/>
          <a:lstStyle/>
          <a:p>
            <a:r>
              <a:rPr lang="en-US" dirty="0" smtClean="0"/>
              <a:t>Library</a:t>
            </a:r>
          </a:p>
          <a:p>
            <a:pPr lvl="1"/>
            <a:r>
              <a:rPr lang="en-US" dirty="0" smtClean="0"/>
              <a:t>Critical Section libraries</a:t>
            </a:r>
          </a:p>
          <a:p>
            <a:pPr lvl="1"/>
            <a:r>
              <a:rPr lang="en-US" dirty="0" smtClean="0"/>
              <a:t>SQL </a:t>
            </a:r>
            <a:r>
              <a:rPr lang="ko-KR" altLang="en-US" dirty="0" smtClean="0"/>
              <a:t>드라이버</a:t>
            </a:r>
            <a:endParaRPr lang="en-US" dirty="0" smtClean="0"/>
          </a:p>
          <a:p>
            <a:pPr lvl="1"/>
            <a:r>
              <a:rPr lang="en-US" dirty="0" smtClean="0"/>
              <a:t>Math, </a:t>
            </a:r>
            <a:r>
              <a:rPr lang="en-US" dirty="0" err="1" smtClean="0"/>
              <a:t>GeneticAlgorithm</a:t>
            </a:r>
            <a:endParaRPr lang="en-US" dirty="0" smtClean="0"/>
          </a:p>
          <a:p>
            <a:pPr lvl="1"/>
            <a:r>
              <a:rPr lang="ko-KR" altLang="en-US" dirty="0" smtClean="0"/>
              <a:t>기타 유틸리티 클래스</a:t>
            </a:r>
            <a:endParaRPr lang="en-US" dirty="0"/>
          </a:p>
          <a:p>
            <a:r>
              <a:rPr lang="en-US" dirty="0" smtClean="0"/>
              <a:t>Protocol</a:t>
            </a:r>
          </a:p>
          <a:p>
            <a:pPr lvl="1"/>
            <a:r>
              <a:rPr lang="ko-KR" altLang="en-US" dirty="0" smtClean="0"/>
              <a:t>네트워크 통신에 관하여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클라우드 서버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 처리</a:t>
            </a:r>
            <a:endParaRPr lang="en-US" dirty="0"/>
          </a:p>
          <a:p>
            <a:r>
              <a:rPr lang="en-US" dirty="0" smtClean="0"/>
              <a:t>Nam-Tree</a:t>
            </a:r>
          </a:p>
          <a:p>
            <a:pPr lvl="1"/>
            <a:r>
              <a:rPr lang="ko-KR" altLang="en-US" dirty="0" smtClean="0"/>
              <a:t>인공신경망 내지 복합논리조건 모형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8474" y="3289127"/>
            <a:ext cx="5711649" cy="23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8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Principle</a:t>
            </a:r>
            <a:br>
              <a:rPr lang="en-US" dirty="0" smtClean="0"/>
            </a:br>
            <a:r>
              <a:rPr lang="en-US" sz="2400" dirty="0"/>
              <a:t>	</a:t>
            </a:r>
            <a:r>
              <a:rPr lang="en-US" sz="2400" dirty="0" smtClean="0"/>
              <a:t>	Basic 3 + 1 Components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네트워크 시스템 구성에 쓰이는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Abstarct</a:t>
            </a:r>
            <a:r>
              <a:rPr lang="en-US" altLang="ko-KR" dirty="0" smtClean="0"/>
              <a:t> class (driver)</a:t>
            </a:r>
          </a:p>
          <a:p>
            <a:pPr lvl="1"/>
            <a:r>
              <a:rPr lang="en-US" altLang="ko-KR" dirty="0" smtClean="0"/>
              <a:t>Interface</a:t>
            </a:r>
          </a:p>
          <a:p>
            <a:r>
              <a:rPr lang="ko-KR" altLang="en-US" dirty="0" smtClean="0"/>
              <a:t>어떠한 복잡한 네트워크 시스템도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이들 </a:t>
            </a:r>
            <a:r>
              <a:rPr lang="en-US" altLang="ko-KR" dirty="0" smtClean="0"/>
              <a:t>Basic 3 + 1 Components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상속과 조합을 통하여 만들어진다</a:t>
            </a:r>
            <a:endParaRPr lang="en-US" altLang="ko-KR" dirty="0" smtClean="0"/>
          </a:p>
          <a:p>
            <a:r>
              <a:rPr lang="ko-KR" altLang="en-US" dirty="0" smtClean="0"/>
              <a:t>다소 비약을 하자면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이들 모두 또한 활용 예제에 불과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클라우드 서버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분산처리 시스템 모듈</a:t>
            </a:r>
            <a:endParaRPr lang="en-US" altLang="ko-KR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577859"/>
            <a:ext cx="4184650" cy="3046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3717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Principles</a:t>
            </a:r>
            <a:br>
              <a:rPr lang="en-US" dirty="0" smtClean="0"/>
            </a:br>
            <a:r>
              <a:rPr lang="en-US" sz="2400" dirty="0"/>
              <a:t>	</a:t>
            </a:r>
            <a:r>
              <a:rPr lang="en-US" sz="2400" dirty="0" smtClean="0"/>
              <a:t>	Standardization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표준화를 통하여</a:t>
            </a:r>
            <a:endParaRPr lang="en-US" dirty="0" smtClean="0"/>
          </a:p>
          <a:p>
            <a:pPr lvl="1"/>
            <a:r>
              <a:rPr lang="en-US" dirty="0" smtClean="0"/>
              <a:t>Message for network I/O</a:t>
            </a:r>
            <a:endParaRPr lang="en-US" dirty="0"/>
          </a:p>
          <a:p>
            <a:pPr lvl="1"/>
            <a:r>
              <a:rPr lang="en-US" dirty="0" smtClean="0"/>
              <a:t>Expression method of data (entity)</a:t>
            </a:r>
          </a:p>
          <a:p>
            <a:r>
              <a:rPr lang="en-US" dirty="0" smtClean="0"/>
              <a:t>Basic 3 + 1 Components</a:t>
            </a:r>
            <a:r>
              <a:rPr lang="ko-KR" altLang="en-US" dirty="0"/>
              <a:t> </a:t>
            </a:r>
            <a:r>
              <a:rPr lang="ko-KR" altLang="en-US" dirty="0" smtClean="0"/>
              <a:t>도출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 프로토콜과 데이터 표기법이 통일되었기에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드라이버를 추상화시키고 공통 인터페이스를 도출할 수 있었음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2899" y="1292225"/>
            <a:ext cx="3654425" cy="28337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58" y="3251200"/>
            <a:ext cx="3765683" cy="2955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913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Principles</a:t>
            </a:r>
            <a:br>
              <a:rPr lang="en-US" dirty="0" smtClean="0"/>
            </a:br>
            <a:r>
              <a:rPr lang="en-US" sz="2400" dirty="0"/>
              <a:t>	</a:t>
            </a:r>
            <a:r>
              <a:rPr lang="en-US" sz="2400" dirty="0" smtClean="0"/>
              <a:t>	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표준화와 </a:t>
            </a:r>
            <a:r>
              <a:rPr lang="en-US" altLang="ko-KR" dirty="0" smtClean="0"/>
              <a:t>Basic 3 + 1 Components</a:t>
            </a:r>
            <a:endParaRPr lang="en-US" altLang="ko-KR" dirty="0"/>
          </a:p>
          <a:p>
            <a:r>
              <a:rPr lang="ko-KR" altLang="en-US" dirty="0"/>
              <a:t>그 어떤 복잡한 네트워크 시스템도</a:t>
            </a:r>
            <a:endParaRPr lang="en-US" altLang="ko-KR" dirty="0"/>
          </a:p>
          <a:p>
            <a:pPr lvl="1"/>
            <a:r>
              <a:rPr lang="ko-KR" altLang="en-US" dirty="0"/>
              <a:t>네트워크 시스템 간 논리적인 연결관계를 정의하고</a:t>
            </a:r>
            <a:endParaRPr lang="en-US" altLang="ko-KR" dirty="0"/>
          </a:p>
          <a:p>
            <a:pPr lvl="1"/>
            <a:r>
              <a:rPr lang="ko-KR" altLang="en-US" dirty="0"/>
              <a:t>마치 </a:t>
            </a:r>
            <a:r>
              <a:rPr lang="en-US" altLang="ko-KR" dirty="0"/>
              <a:t>SW </a:t>
            </a:r>
            <a:r>
              <a:rPr lang="ko-KR" altLang="en-US" dirty="0"/>
              <a:t>클래스들을 설계하듯이 네트워크 시스템을 쉽게 </a:t>
            </a:r>
            <a:r>
              <a:rPr lang="ko-KR" altLang="en-US" dirty="0" smtClean="0"/>
              <a:t>구성함</a:t>
            </a:r>
            <a:endParaRPr lang="en-US" altLang="ko-KR" dirty="0" smtClean="0"/>
          </a:p>
          <a:p>
            <a:r>
              <a:rPr lang="ko-KR" altLang="en-US" dirty="0" smtClean="0"/>
              <a:t>클라우드와 분산처리 모듈도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이렇게 만들어졌다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5224" y="1696445"/>
            <a:ext cx="5851547" cy="41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575</TotalTime>
  <Words>834</Words>
  <Application>Microsoft Office PowerPoint</Application>
  <PresentationFormat>Widescreen</PresentationFormat>
  <Paragraphs>249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HY그래픽M</vt:lpstr>
      <vt:lpstr>Arial</vt:lpstr>
      <vt:lpstr>Trebuchet MS</vt:lpstr>
      <vt:lpstr>Wingdings 3</vt:lpstr>
      <vt:lpstr>Facet</vt:lpstr>
      <vt:lpstr>Samchon Framework</vt:lpstr>
      <vt:lpstr>Index</vt:lpstr>
      <vt:lpstr>Outline</vt:lpstr>
      <vt:lpstr>1. Purpose of framework</vt:lpstr>
      <vt:lpstr>1. Purpose of framework</vt:lpstr>
      <vt:lpstr>2. Modules</vt:lpstr>
      <vt:lpstr>3. Principle   Basic 3 + 1 Components</vt:lpstr>
      <vt:lpstr>3. Principles   Standardization</vt:lpstr>
      <vt:lpstr>3. Principles   Advantages</vt:lpstr>
      <vt:lpstr>3. Principles   Advantages</vt:lpstr>
      <vt:lpstr>Specification</vt:lpstr>
      <vt:lpstr>1. Used skills   Language: C++</vt:lpstr>
      <vt:lpstr>1. Used skills   Language: TypeScript</vt:lpstr>
      <vt:lpstr>1. Used skills   Language: Flex(JS)</vt:lpstr>
      <vt:lpstr>1. Used skills   Language: SQL</vt:lpstr>
      <vt:lpstr>1. Used skills   Design</vt:lpstr>
      <vt:lpstr>1. Used skills   Miscellaneous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Provides   API Documents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Provides   Architecture Designs</vt:lpstr>
      <vt:lpstr>2. Provides   Github &amp; Homepage</vt:lpstr>
      <vt:lpstr>Utilization</vt:lpstr>
      <vt:lpstr>2. OraQ   Dependency with C++</vt:lpstr>
      <vt:lpstr>2. OraQ   Dependency with C++</vt:lpstr>
      <vt:lpstr>3. Samchon Framework is   suitable for</vt:lpstr>
      <vt:lpstr>3. Samchon Framework is   suitable for</vt:lpstr>
      <vt:lpstr>Samchon Framework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Samchon Framework</dc:title>
  <dc:creator>Jeongho Nam</dc:creator>
  <cp:lastModifiedBy>Jeongho Nam</cp:lastModifiedBy>
  <cp:revision>54</cp:revision>
  <dcterms:created xsi:type="dcterms:W3CDTF">2015-10-03T23:25:33Z</dcterms:created>
  <dcterms:modified xsi:type="dcterms:W3CDTF">2015-10-04T09:07:11Z</dcterms:modified>
</cp:coreProperties>
</file>